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8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9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10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11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4" r:id="rId2"/>
    <p:sldMasterId id="2147483665" r:id="rId3"/>
    <p:sldMasterId id="2147483676" r:id="rId4"/>
    <p:sldMasterId id="2147483689" r:id="rId5"/>
    <p:sldMasterId id="2147483702" r:id="rId6"/>
    <p:sldMasterId id="2147483715" r:id="rId7"/>
    <p:sldMasterId id="2147483724" r:id="rId8"/>
    <p:sldMasterId id="2147483734" r:id="rId9"/>
    <p:sldMasterId id="2147483740" r:id="rId10"/>
    <p:sldMasterId id="2147483744" r:id="rId11"/>
    <p:sldMasterId id="2147483748" r:id="rId12"/>
    <p:sldMasterId id="2147483752" r:id="rId13"/>
  </p:sldMasterIdLst>
  <p:notesMasterIdLst>
    <p:notesMasterId r:id="rId45"/>
  </p:notesMasterIdLst>
  <p:handoutMasterIdLst>
    <p:handoutMasterId r:id="rId46"/>
  </p:handoutMasterIdLst>
  <p:sldIdLst>
    <p:sldId id="268" r:id="rId14"/>
    <p:sldId id="292" r:id="rId15"/>
    <p:sldId id="335" r:id="rId16"/>
    <p:sldId id="330" r:id="rId17"/>
    <p:sldId id="331" r:id="rId18"/>
    <p:sldId id="332" r:id="rId19"/>
    <p:sldId id="336" r:id="rId20"/>
    <p:sldId id="334" r:id="rId21"/>
    <p:sldId id="333" r:id="rId22"/>
    <p:sldId id="324" r:id="rId23"/>
    <p:sldId id="320" r:id="rId24"/>
    <p:sldId id="319" r:id="rId25"/>
    <p:sldId id="326" r:id="rId26"/>
    <p:sldId id="271" r:id="rId27"/>
    <p:sldId id="327" r:id="rId28"/>
    <p:sldId id="328" r:id="rId29"/>
    <p:sldId id="329" r:id="rId30"/>
    <p:sldId id="325" r:id="rId31"/>
    <p:sldId id="272" r:id="rId32"/>
    <p:sldId id="315" r:id="rId33"/>
    <p:sldId id="317" r:id="rId34"/>
    <p:sldId id="316" r:id="rId35"/>
    <p:sldId id="337" r:id="rId36"/>
    <p:sldId id="338" r:id="rId37"/>
    <p:sldId id="339" r:id="rId38"/>
    <p:sldId id="340" r:id="rId39"/>
    <p:sldId id="341" r:id="rId40"/>
    <p:sldId id="342" r:id="rId41"/>
    <p:sldId id="344" r:id="rId42"/>
    <p:sldId id="345" r:id="rId43"/>
    <p:sldId id="311" r:id="rId44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- delete slides not used" id="{934D3FE4-7A13-4B59-9712-F170D842697B}">
          <p14:sldIdLst/>
        </p14:section>
        <p14:section name="Introduction - delete slides not used" id="{393DDB5B-BF87-45AE-BE01-0348F6BAB037}">
          <p14:sldIdLst/>
        </p14:section>
        <p14:section name="Contents (green) - delete slides not used" id="{17EABF69-3BFF-4664-812B-2C17F9AF4C7D}">
          <p14:sldIdLst>
            <p14:sldId id="268"/>
            <p14:sldId id="292"/>
            <p14:sldId id="335"/>
            <p14:sldId id="330"/>
            <p14:sldId id="331"/>
            <p14:sldId id="332"/>
            <p14:sldId id="336"/>
            <p14:sldId id="334"/>
            <p14:sldId id="333"/>
            <p14:sldId id="324"/>
            <p14:sldId id="320"/>
            <p14:sldId id="319"/>
            <p14:sldId id="326"/>
            <p14:sldId id="271"/>
            <p14:sldId id="327"/>
            <p14:sldId id="328"/>
            <p14:sldId id="329"/>
            <p14:sldId id="325"/>
            <p14:sldId id="272"/>
            <p14:sldId id="315"/>
            <p14:sldId id="317"/>
            <p14:sldId id="316"/>
            <p14:sldId id="337"/>
            <p14:sldId id="338"/>
            <p14:sldId id="339"/>
            <p14:sldId id="340"/>
            <p14:sldId id="341"/>
            <p14:sldId id="342"/>
            <p14:sldId id="344"/>
            <p14:sldId id="345"/>
            <p14:sldId id="311"/>
          </p14:sldIdLst>
        </p14:section>
        <p14:section name="Contents (grey) - delete slides not used" id="{4B48356C-5B54-416D-8755-6AF0BDDF9D6C}">
          <p14:sldIdLst/>
        </p14:section>
        <p14:section name="Contents (yellow) - delete slides not used" id="{6E1500CB-6D60-4594-8156-B9BD4AA66482}">
          <p14:sldIdLst/>
        </p14:section>
        <p14:section name="Contents (blue) - delete slides not used" id="{845DBEC8-0E91-46F5-A909-3A16D2EE698D}">
          <p14:sldIdLst/>
        </p14:section>
        <p14:section name="Dividers - delete slides not used" id="{96A8EBEE-713F-42C6-87B3-D8068DA1E652}">
          <p14:sldIdLst/>
        </p14:section>
        <p14:section name="Sections - delete slides not used" id="{A32C8E11-9C29-4F22-BD4C-263D26F10614}">
          <p14:sldIdLst/>
        </p14:section>
        <p14:section name="Projects - delete slides not used" id="{40114988-BBDC-4D12-946C-F4C1F76482A5}">
          <p14:sldIdLst/>
        </p14:section>
        <p14:section name="Gallery - delete slides not used" id="{60B70F46-497D-41DE-805F-F7F89EA99733}">
          <p14:sldIdLst/>
        </p14:section>
        <p14:section name="Media layouts - delete slides not used" id="{C2B6FDEE-50C7-430D-B5DE-895869055F80}">
          <p14:sldIdLst/>
        </p14:section>
        <p14:section name="CV layouts - delete slides not used" id="{25473A9A-66E3-4B53-A023-38D5D2533AA9}">
          <p14:sldIdLst/>
        </p14:section>
        <p14:section name="End slides - delete slides not used" id="{EE4F4ECE-7DE1-4841-9C1B-4C84E92882C0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89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7B6A53-475E-4FCB-A989-8109A17CD95B}" type="datetimeFigureOut">
              <a:rPr lang="en-GB" smtClean="0"/>
              <a:t>05/08/2020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6F74A-137A-4921-BC5D-2FD9613A5E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337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3AB4A-F40D-42EE-A4A2-1FF84237E8F0}" type="datetimeFigureOut">
              <a:rPr lang="en-GB" smtClean="0"/>
              <a:t>05/08/2020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906B0E-3AAF-450F-BF75-AEA3FA31B4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968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 userDrawn="1"/>
        </p:nvGrpSpPr>
        <p:grpSpPr>
          <a:xfrm>
            <a:off x="0" y="5"/>
            <a:ext cx="12191448" cy="6858720"/>
            <a:chOff x="0" y="5"/>
            <a:chExt cx="12191448" cy="6858720"/>
          </a:xfrm>
        </p:grpSpPr>
        <p:sp>
          <p:nvSpPr>
            <p:cNvPr id="71" name="object 64"/>
            <p:cNvSpPr/>
            <p:nvPr userDrawn="1"/>
          </p:nvSpPr>
          <p:spPr>
            <a:xfrm>
              <a:off x="0" y="5"/>
              <a:ext cx="12191448" cy="6858453"/>
            </a:xfrm>
            <a:custGeom>
              <a:avLst/>
              <a:gdLst/>
              <a:ahLst/>
              <a:cxnLst/>
              <a:rect l="l" t="t" r="r" b="b"/>
              <a:pathLst>
                <a:path w="12687300" h="7137400">
                  <a:moveTo>
                    <a:pt x="12687300" y="0"/>
                  </a:moveTo>
                  <a:lnTo>
                    <a:pt x="0" y="0"/>
                  </a:lnTo>
                  <a:lnTo>
                    <a:pt x="0" y="7137400"/>
                  </a:lnTo>
                  <a:lnTo>
                    <a:pt x="6521958" y="7137400"/>
                  </a:lnTo>
                  <a:lnTo>
                    <a:pt x="12687300" y="985240"/>
                  </a:lnTo>
                  <a:lnTo>
                    <a:pt x="12687300" y="0"/>
                  </a:lnTo>
                  <a:close/>
                </a:path>
              </a:pathLst>
            </a:custGeom>
            <a:solidFill>
              <a:srgbClr val="7AB800"/>
            </a:soli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  <p:sp>
          <p:nvSpPr>
            <p:cNvPr id="73" name="object 66"/>
            <p:cNvSpPr/>
            <p:nvPr userDrawn="1"/>
          </p:nvSpPr>
          <p:spPr>
            <a:xfrm>
              <a:off x="5355759" y="4491216"/>
              <a:ext cx="3284003" cy="2367509"/>
            </a:xfrm>
            <a:custGeom>
              <a:avLst/>
              <a:gdLst/>
              <a:ahLst/>
              <a:cxnLst/>
              <a:rect l="l" t="t" r="r" b="b"/>
              <a:pathLst>
                <a:path w="3417570" h="2463800">
                  <a:moveTo>
                    <a:pt x="3417021" y="0"/>
                  </a:moveTo>
                  <a:lnTo>
                    <a:pt x="2468800" y="0"/>
                  </a:lnTo>
                  <a:lnTo>
                    <a:pt x="0" y="2463516"/>
                  </a:lnTo>
                  <a:lnTo>
                    <a:pt x="948227" y="2463516"/>
                  </a:lnTo>
                  <a:lnTo>
                    <a:pt x="3417021" y="0"/>
                  </a:lnTo>
                  <a:close/>
                </a:path>
              </a:pathLst>
            </a:custGeom>
            <a:solidFill>
              <a:srgbClr val="353D30">
                <a:alpha val="40000"/>
              </a:srgbClr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72" name="object 65"/>
            <p:cNvSpPr/>
            <p:nvPr userDrawn="1"/>
          </p:nvSpPr>
          <p:spPr>
            <a:xfrm>
              <a:off x="6266935" y="4088919"/>
              <a:ext cx="3176683" cy="2769716"/>
            </a:xfrm>
            <a:custGeom>
              <a:avLst/>
              <a:gdLst/>
              <a:ahLst/>
              <a:cxnLst/>
              <a:rect l="l" t="t" r="r" b="b"/>
              <a:pathLst>
                <a:path w="3291204" h="2869565">
                  <a:moveTo>
                    <a:pt x="3291014" y="0"/>
                  </a:moveTo>
                  <a:lnTo>
                    <a:pt x="2875521" y="0"/>
                  </a:lnTo>
                  <a:lnTo>
                    <a:pt x="0" y="2869374"/>
                  </a:lnTo>
                  <a:lnTo>
                    <a:pt x="415480" y="2869374"/>
                  </a:lnTo>
                  <a:lnTo>
                    <a:pt x="3291014" y="0"/>
                  </a:lnTo>
                  <a:close/>
                </a:path>
              </a:pathLst>
            </a:custGeom>
            <a:solidFill>
              <a:srgbClr val="DEEDBF"/>
            </a:solidFill>
          </p:spPr>
          <p:txBody>
            <a:bodyPr wrap="square" lIns="0" tIns="0" rIns="0" bIns="0" rtlCol="0"/>
            <a:lstStyle/>
            <a:p>
              <a:endParaRPr sz="1800" dirty="0"/>
            </a:p>
          </p:txBody>
        </p:sp>
      </p:grpSp>
      <p:grpSp>
        <p:nvGrpSpPr>
          <p:cNvPr id="77" name="Group 76"/>
          <p:cNvGrpSpPr/>
          <p:nvPr userDrawn="1"/>
        </p:nvGrpSpPr>
        <p:grpSpPr>
          <a:xfrm>
            <a:off x="10643909" y="196923"/>
            <a:ext cx="1316659" cy="533552"/>
            <a:chOff x="5614134" y="1071025"/>
            <a:chExt cx="2412873" cy="977774"/>
          </a:xfrm>
        </p:grpSpPr>
        <p:sp>
          <p:nvSpPr>
            <p:cNvPr id="78" name="object 72"/>
            <p:cNvSpPr>
              <a:spLocks noChangeArrowheads="1"/>
            </p:cNvSpPr>
            <p:nvPr userDrawn="1"/>
          </p:nvSpPr>
          <p:spPr bwMode="auto">
            <a:xfrm>
              <a:off x="5614134" y="1071025"/>
              <a:ext cx="2059838" cy="977774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79" name="object 73"/>
            <p:cNvSpPr>
              <a:spLocks noChangeArrowheads="1"/>
            </p:cNvSpPr>
            <p:nvPr userDrawn="1"/>
          </p:nvSpPr>
          <p:spPr bwMode="auto">
            <a:xfrm>
              <a:off x="7213688" y="1074033"/>
              <a:ext cx="813319" cy="330262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pic>
        <p:nvPicPr>
          <p:cNvPr id="80" name="Picture 7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803" y="6369720"/>
            <a:ext cx="1315432" cy="290709"/>
          </a:xfrm>
          <a:prstGeom prst="rect">
            <a:avLst/>
          </a:prstGeom>
        </p:spPr>
      </p:pic>
      <p:sp>
        <p:nvSpPr>
          <p:cNvPr id="8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9115428" y="4576387"/>
            <a:ext cx="2878241" cy="685800"/>
          </a:xfrm>
          <a:prstGeom prst="rect">
            <a:avLst/>
          </a:prstGeom>
        </p:spPr>
        <p:txBody>
          <a:bodyPr rIns="0">
            <a:normAutofit/>
          </a:bodyPr>
          <a:lstStyle>
            <a:lvl1pPr marL="0" indent="0" algn="r">
              <a:spcBef>
                <a:spcPts val="0"/>
              </a:spcBef>
              <a:buNone/>
              <a:defRPr sz="1500" b="1" baseline="0"/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82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8315327" y="5292867"/>
            <a:ext cx="3678341" cy="685800"/>
          </a:xfrm>
          <a:prstGeom prst="rect">
            <a:avLst/>
          </a:prstGeom>
        </p:spPr>
        <p:txBody>
          <a:bodyPr tIns="0" rIns="0">
            <a:normAutofit/>
          </a:bodyPr>
          <a:lstStyle>
            <a:lvl1pPr marL="0" indent="0" algn="r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en-US" altLang="en-US" sz="1400" dirty="0">
                <a:solidFill>
                  <a:srgbClr val="353D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add subtitle</a:t>
            </a:r>
            <a:endParaRPr lang="en-GB" dirty="0"/>
          </a:p>
        </p:txBody>
      </p:sp>
      <p:sp>
        <p:nvSpPr>
          <p:cNvPr id="83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8315327" y="6016963"/>
            <a:ext cx="3678341" cy="237188"/>
          </a:xfrm>
          <a:prstGeom prst="rect">
            <a:avLst/>
          </a:prstGeom>
        </p:spPr>
        <p:txBody>
          <a:bodyPr tIns="0" rIns="0">
            <a:normAutofit/>
          </a:bodyPr>
          <a:lstStyle>
            <a:lvl1pPr marL="0" indent="0" algn="r"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79518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0"/>
            <a:ext cx="12191999" cy="6858000"/>
          </a:xfrm>
          <a:custGeom>
            <a:avLst/>
            <a:gdLst>
              <a:gd name="connsiteX0" fmla="*/ 1657974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12191998 w 12191999"/>
              <a:gd name="connsiteY3" fmla="*/ 6858000 h 6858000"/>
              <a:gd name="connsiteX4" fmla="*/ 12191998 w 12191999"/>
              <a:gd name="connsiteY4" fmla="*/ 1524002 h 6858000"/>
              <a:gd name="connsiteX5" fmla="*/ 6858000 w 12191999"/>
              <a:gd name="connsiteY5" fmla="*/ 6858000 h 6858000"/>
              <a:gd name="connsiteX6" fmla="*/ 0 w 12191999"/>
              <a:gd name="connsiteY6" fmla="*/ 6858000 h 6858000"/>
              <a:gd name="connsiteX7" fmla="*/ 0 w 12191999"/>
              <a:gd name="connsiteY7" fmla="*/ 16579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858000">
                <a:moveTo>
                  <a:pt x="1657974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12191998" y="6858000"/>
                </a:lnTo>
                <a:lnTo>
                  <a:pt x="12191998" y="1524002"/>
                </a:lnTo>
                <a:lnTo>
                  <a:pt x="6858000" y="6858000"/>
                </a:lnTo>
                <a:lnTo>
                  <a:pt x="0" y="6858000"/>
                </a:lnTo>
                <a:lnTo>
                  <a:pt x="0" y="1657974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 anchor="b"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</a:t>
            </a:r>
            <a:br>
              <a:rPr lang="en-GB" dirty="0"/>
            </a:br>
            <a:r>
              <a:rPr lang="en-GB" dirty="0"/>
              <a:t>icon or drag and drop an image. </a:t>
            </a:r>
            <a:br>
              <a:rPr lang="en-GB" dirty="0"/>
            </a:br>
            <a:r>
              <a:rPr lang="en-GB" dirty="0"/>
              <a:t>Do not paste an image here.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9220201" y="4566040"/>
            <a:ext cx="2805875" cy="1725035"/>
          </a:xfrm>
          <a:prstGeom prst="rect">
            <a:avLst/>
          </a:prstGeom>
        </p:spPr>
        <p:txBody>
          <a:bodyPr rIns="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0"/>
            </a:lvl1pPr>
          </a:lstStyle>
          <a:p>
            <a:pPr lvl="0"/>
            <a:r>
              <a:rPr lang="en-US" dirty="0"/>
              <a:t>Click to add quotation</a:t>
            </a:r>
            <a:endParaRPr lang="en-GB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6349" y="3"/>
            <a:ext cx="1664324" cy="1650703"/>
            <a:chOff x="-6349" y="0"/>
            <a:chExt cx="1664324" cy="1650703"/>
          </a:xfrm>
        </p:grpSpPr>
        <p:sp>
          <p:nvSpPr>
            <p:cNvPr id="6" name="object 2"/>
            <p:cNvSpPr>
              <a:spLocks/>
            </p:cNvSpPr>
            <p:nvPr userDrawn="1"/>
          </p:nvSpPr>
          <p:spPr bwMode="auto">
            <a:xfrm>
              <a:off x="0" y="0"/>
              <a:ext cx="1657975" cy="1650703"/>
            </a:xfrm>
            <a:custGeom>
              <a:avLst/>
              <a:gdLst>
                <a:gd name="T0" fmla="*/ 2895600 w 2895600"/>
                <a:gd name="T1" fmla="*/ 0 h 2882900"/>
                <a:gd name="T2" fmla="*/ 0 w 2895600"/>
                <a:gd name="T3" fmla="*/ 0 h 2882900"/>
                <a:gd name="T4" fmla="*/ 0 w 2895600"/>
                <a:gd name="T5" fmla="*/ 2882912 h 2882900"/>
                <a:gd name="T6" fmla="*/ 2895600 w 2895600"/>
                <a:gd name="T7" fmla="*/ 0 h 28829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95600" h="2882900">
                  <a:moveTo>
                    <a:pt x="2895600" y="0"/>
                  </a:moveTo>
                  <a:lnTo>
                    <a:pt x="0" y="0"/>
                  </a:lnTo>
                  <a:lnTo>
                    <a:pt x="0" y="2882912"/>
                  </a:lnTo>
                  <a:lnTo>
                    <a:pt x="2895600" y="0"/>
                  </a:lnTo>
                  <a:close/>
                </a:path>
              </a:pathLst>
            </a:custGeom>
            <a:solidFill>
              <a:srgbClr val="FFED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/>
            </a:p>
          </p:txBody>
        </p:sp>
        <p:grpSp>
          <p:nvGrpSpPr>
            <p:cNvPr id="7" name="Group 6"/>
            <p:cNvGrpSpPr/>
            <p:nvPr userDrawn="1"/>
          </p:nvGrpSpPr>
          <p:grpSpPr>
            <a:xfrm>
              <a:off x="-6349" y="0"/>
              <a:ext cx="1606550" cy="1602847"/>
              <a:chOff x="-6350" y="0"/>
              <a:chExt cx="2755265" cy="2748915"/>
            </a:xfrm>
          </p:grpSpPr>
          <p:sp>
            <p:nvSpPr>
              <p:cNvPr id="8" name="object 3"/>
              <p:cNvSpPr>
                <a:spLocks/>
              </p:cNvSpPr>
              <p:nvPr userDrawn="1"/>
            </p:nvSpPr>
            <p:spPr bwMode="auto">
              <a:xfrm>
                <a:off x="0" y="0"/>
                <a:ext cx="2748915" cy="2748915"/>
              </a:xfrm>
              <a:custGeom>
                <a:avLst/>
                <a:gdLst>
                  <a:gd name="T0" fmla="*/ 2748680 w 2748915"/>
                  <a:gd name="T1" fmla="*/ 0 h 2748915"/>
                  <a:gd name="T2" fmla="*/ 0 w 2748915"/>
                  <a:gd name="T3" fmla="*/ 2748683 h 27489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748915" h="2748915">
                    <a:moveTo>
                      <a:pt x="2748680" y="0"/>
                    </a:moveTo>
                    <a:lnTo>
                      <a:pt x="0" y="274868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9" name="object 4"/>
              <p:cNvSpPr>
                <a:spLocks/>
              </p:cNvSpPr>
              <p:nvPr userDrawn="1"/>
            </p:nvSpPr>
            <p:spPr bwMode="auto">
              <a:xfrm>
                <a:off x="0" y="0"/>
                <a:ext cx="2592070" cy="2592070"/>
              </a:xfrm>
              <a:custGeom>
                <a:avLst/>
                <a:gdLst>
                  <a:gd name="T0" fmla="*/ 2592043 w 2592070"/>
                  <a:gd name="T1" fmla="*/ 0 h 2592070"/>
                  <a:gd name="T2" fmla="*/ 0 w 2592070"/>
                  <a:gd name="T3" fmla="*/ 2592043 h 259207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592070" h="2592070">
                    <a:moveTo>
                      <a:pt x="2592043" y="0"/>
                    </a:moveTo>
                    <a:lnTo>
                      <a:pt x="0" y="259204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0" name="object 5"/>
              <p:cNvSpPr>
                <a:spLocks/>
              </p:cNvSpPr>
              <p:nvPr userDrawn="1"/>
            </p:nvSpPr>
            <p:spPr bwMode="auto">
              <a:xfrm>
                <a:off x="0" y="0"/>
                <a:ext cx="2435860" cy="2435860"/>
              </a:xfrm>
              <a:custGeom>
                <a:avLst/>
                <a:gdLst>
                  <a:gd name="T0" fmla="*/ 2435470 w 2435860"/>
                  <a:gd name="T1" fmla="*/ 0 h 2435860"/>
                  <a:gd name="T2" fmla="*/ 0 w 2435860"/>
                  <a:gd name="T3" fmla="*/ 2435472 h 24358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435860" h="2435860">
                    <a:moveTo>
                      <a:pt x="2435470" y="0"/>
                    </a:moveTo>
                    <a:lnTo>
                      <a:pt x="0" y="2435472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1" name="object 6"/>
              <p:cNvSpPr>
                <a:spLocks/>
              </p:cNvSpPr>
              <p:nvPr userDrawn="1"/>
            </p:nvSpPr>
            <p:spPr bwMode="auto">
              <a:xfrm>
                <a:off x="0" y="0"/>
                <a:ext cx="2279015" cy="2279015"/>
              </a:xfrm>
              <a:custGeom>
                <a:avLst/>
                <a:gdLst>
                  <a:gd name="T0" fmla="*/ 2278836 w 2279015"/>
                  <a:gd name="T1" fmla="*/ 0 h 2279015"/>
                  <a:gd name="T2" fmla="*/ 0 w 2279015"/>
                  <a:gd name="T3" fmla="*/ 2278836 h 22790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279015" h="2279015">
                    <a:moveTo>
                      <a:pt x="2278836" y="0"/>
                    </a:moveTo>
                    <a:lnTo>
                      <a:pt x="0" y="227883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2" name="object 7"/>
              <p:cNvSpPr>
                <a:spLocks/>
              </p:cNvSpPr>
              <p:nvPr userDrawn="1"/>
            </p:nvSpPr>
            <p:spPr bwMode="auto">
              <a:xfrm>
                <a:off x="0" y="0"/>
                <a:ext cx="2122805" cy="2122805"/>
              </a:xfrm>
              <a:custGeom>
                <a:avLst/>
                <a:gdLst>
                  <a:gd name="T0" fmla="*/ 2122190 w 2122805"/>
                  <a:gd name="T1" fmla="*/ 0 h 2122805"/>
                  <a:gd name="T2" fmla="*/ 0 w 2122805"/>
                  <a:gd name="T3" fmla="*/ 2122192 h 21228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122805" h="2122805">
                    <a:moveTo>
                      <a:pt x="2122190" y="0"/>
                    </a:moveTo>
                    <a:lnTo>
                      <a:pt x="0" y="2122192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3" name="object 8"/>
              <p:cNvSpPr>
                <a:spLocks/>
              </p:cNvSpPr>
              <p:nvPr userDrawn="1"/>
            </p:nvSpPr>
            <p:spPr bwMode="auto">
              <a:xfrm>
                <a:off x="0" y="0"/>
                <a:ext cx="1965960" cy="1965960"/>
              </a:xfrm>
              <a:custGeom>
                <a:avLst/>
                <a:gdLst>
                  <a:gd name="T0" fmla="*/ 1965572 w 1965960"/>
                  <a:gd name="T1" fmla="*/ 0 h 1965960"/>
                  <a:gd name="T2" fmla="*/ 0 w 1965960"/>
                  <a:gd name="T3" fmla="*/ 1965571 h 19659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965960" h="1965960">
                    <a:moveTo>
                      <a:pt x="1965572" y="0"/>
                    </a:moveTo>
                    <a:lnTo>
                      <a:pt x="0" y="1965571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4" name="object 9"/>
              <p:cNvSpPr>
                <a:spLocks/>
              </p:cNvSpPr>
              <p:nvPr userDrawn="1"/>
            </p:nvSpPr>
            <p:spPr bwMode="auto">
              <a:xfrm>
                <a:off x="0" y="0"/>
                <a:ext cx="1809114" cy="1809114"/>
              </a:xfrm>
              <a:custGeom>
                <a:avLst/>
                <a:gdLst>
                  <a:gd name="T0" fmla="*/ 1808983 w 1809114"/>
                  <a:gd name="T1" fmla="*/ 0 h 1809114"/>
                  <a:gd name="T2" fmla="*/ 0 w 1809114"/>
                  <a:gd name="T3" fmla="*/ 1808985 h 18091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809114" h="1809114">
                    <a:moveTo>
                      <a:pt x="1808983" y="0"/>
                    </a:moveTo>
                    <a:lnTo>
                      <a:pt x="0" y="18089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5" name="object 10"/>
              <p:cNvSpPr>
                <a:spLocks/>
              </p:cNvSpPr>
              <p:nvPr userDrawn="1"/>
            </p:nvSpPr>
            <p:spPr bwMode="auto">
              <a:xfrm>
                <a:off x="0" y="0"/>
                <a:ext cx="1652905" cy="1652905"/>
              </a:xfrm>
              <a:custGeom>
                <a:avLst/>
                <a:gdLst>
                  <a:gd name="T0" fmla="*/ 1652364 w 1652905"/>
                  <a:gd name="T1" fmla="*/ 0 h 1652905"/>
                  <a:gd name="T2" fmla="*/ 0 w 1652905"/>
                  <a:gd name="T3" fmla="*/ 1652363 h 16529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52905" h="1652905">
                    <a:moveTo>
                      <a:pt x="1652364" y="0"/>
                    </a:moveTo>
                    <a:lnTo>
                      <a:pt x="0" y="165236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6" name="object 11"/>
              <p:cNvSpPr>
                <a:spLocks/>
              </p:cNvSpPr>
              <p:nvPr userDrawn="1"/>
            </p:nvSpPr>
            <p:spPr bwMode="auto">
              <a:xfrm>
                <a:off x="0" y="0"/>
                <a:ext cx="1496060" cy="1496060"/>
              </a:xfrm>
              <a:custGeom>
                <a:avLst/>
                <a:gdLst>
                  <a:gd name="T0" fmla="*/ 1495719 w 1496060"/>
                  <a:gd name="T1" fmla="*/ 0 h 1496060"/>
                  <a:gd name="T2" fmla="*/ 0 w 1496060"/>
                  <a:gd name="T3" fmla="*/ 1495719 h 14960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96060" h="1496060">
                    <a:moveTo>
                      <a:pt x="1495719" y="0"/>
                    </a:moveTo>
                    <a:lnTo>
                      <a:pt x="0" y="149571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7" name="object 12"/>
              <p:cNvSpPr>
                <a:spLocks/>
              </p:cNvSpPr>
              <p:nvPr userDrawn="1"/>
            </p:nvSpPr>
            <p:spPr bwMode="auto">
              <a:xfrm>
                <a:off x="0" y="0"/>
                <a:ext cx="1339215" cy="1339215"/>
              </a:xfrm>
              <a:custGeom>
                <a:avLst/>
                <a:gdLst>
                  <a:gd name="T0" fmla="*/ 1339075 w 1339215"/>
                  <a:gd name="T1" fmla="*/ 0 h 1339215"/>
                  <a:gd name="T2" fmla="*/ 0 w 1339215"/>
                  <a:gd name="T3" fmla="*/ 1339076 h 13392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339215" h="1339215">
                    <a:moveTo>
                      <a:pt x="1339075" y="0"/>
                    </a:moveTo>
                    <a:lnTo>
                      <a:pt x="0" y="133907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8" name="object 13"/>
              <p:cNvSpPr>
                <a:spLocks/>
              </p:cNvSpPr>
              <p:nvPr userDrawn="1"/>
            </p:nvSpPr>
            <p:spPr bwMode="auto">
              <a:xfrm>
                <a:off x="0" y="0"/>
                <a:ext cx="1183005" cy="1183005"/>
              </a:xfrm>
              <a:custGeom>
                <a:avLst/>
                <a:gdLst>
                  <a:gd name="T0" fmla="*/ 1182485 w 1183005"/>
                  <a:gd name="T1" fmla="*/ 0 h 1183005"/>
                  <a:gd name="T2" fmla="*/ 0 w 1183005"/>
                  <a:gd name="T3" fmla="*/ 1182485 h 11830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83005" h="1183005">
                    <a:moveTo>
                      <a:pt x="1182485" y="0"/>
                    </a:moveTo>
                    <a:lnTo>
                      <a:pt x="0" y="11824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9" name="object 14"/>
              <p:cNvSpPr>
                <a:spLocks/>
              </p:cNvSpPr>
              <p:nvPr userDrawn="1"/>
            </p:nvSpPr>
            <p:spPr bwMode="auto">
              <a:xfrm>
                <a:off x="0" y="0"/>
                <a:ext cx="1026160" cy="1026160"/>
              </a:xfrm>
              <a:custGeom>
                <a:avLst/>
                <a:gdLst>
                  <a:gd name="T0" fmla="*/ 1025808 w 1026160"/>
                  <a:gd name="T1" fmla="*/ 0 h 1026160"/>
                  <a:gd name="T2" fmla="*/ 0 w 1026160"/>
                  <a:gd name="T3" fmla="*/ 1025808 h 10261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26160" h="1026160">
                    <a:moveTo>
                      <a:pt x="1025808" y="0"/>
                    </a:moveTo>
                    <a:lnTo>
                      <a:pt x="0" y="1025808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0" name="object 15"/>
              <p:cNvSpPr>
                <a:spLocks/>
              </p:cNvSpPr>
              <p:nvPr userDrawn="1"/>
            </p:nvSpPr>
            <p:spPr bwMode="auto">
              <a:xfrm>
                <a:off x="0" y="0"/>
                <a:ext cx="869315" cy="869315"/>
              </a:xfrm>
              <a:custGeom>
                <a:avLst/>
                <a:gdLst>
                  <a:gd name="T0" fmla="*/ 869196 w 869315"/>
                  <a:gd name="T1" fmla="*/ 0 h 869315"/>
                  <a:gd name="T2" fmla="*/ 0 w 869315"/>
                  <a:gd name="T3" fmla="*/ 869195 h 8693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9315" h="869315">
                    <a:moveTo>
                      <a:pt x="869196" y="0"/>
                    </a:moveTo>
                    <a:lnTo>
                      <a:pt x="0" y="86919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1" name="object 16"/>
              <p:cNvSpPr>
                <a:spLocks/>
              </p:cNvSpPr>
              <p:nvPr userDrawn="1"/>
            </p:nvSpPr>
            <p:spPr bwMode="auto">
              <a:xfrm>
                <a:off x="0" y="0"/>
                <a:ext cx="713105" cy="713105"/>
              </a:xfrm>
              <a:custGeom>
                <a:avLst/>
                <a:gdLst>
                  <a:gd name="T0" fmla="*/ 712600 w 713105"/>
                  <a:gd name="T1" fmla="*/ 0 h 713105"/>
                  <a:gd name="T2" fmla="*/ 0 w 713105"/>
                  <a:gd name="T3" fmla="*/ 712600 h 7131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13105" h="713105">
                    <a:moveTo>
                      <a:pt x="712600" y="0"/>
                    </a:moveTo>
                    <a:lnTo>
                      <a:pt x="0" y="71260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2" name="object 17"/>
              <p:cNvSpPr>
                <a:spLocks/>
              </p:cNvSpPr>
              <p:nvPr userDrawn="1"/>
            </p:nvSpPr>
            <p:spPr bwMode="auto">
              <a:xfrm>
                <a:off x="0" y="0"/>
                <a:ext cx="556260" cy="556260"/>
              </a:xfrm>
              <a:custGeom>
                <a:avLst/>
                <a:gdLst>
                  <a:gd name="T0" fmla="*/ 555969 w 556260"/>
                  <a:gd name="T1" fmla="*/ 0 h 556260"/>
                  <a:gd name="T2" fmla="*/ 0 w 556260"/>
                  <a:gd name="T3" fmla="*/ 555970 h 5562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56260" h="556260">
                    <a:moveTo>
                      <a:pt x="555969" y="0"/>
                    </a:moveTo>
                    <a:lnTo>
                      <a:pt x="0" y="55597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3" name="object 18"/>
              <p:cNvSpPr>
                <a:spLocks/>
              </p:cNvSpPr>
              <p:nvPr userDrawn="1"/>
            </p:nvSpPr>
            <p:spPr bwMode="auto">
              <a:xfrm>
                <a:off x="0" y="0"/>
                <a:ext cx="399415" cy="399415"/>
              </a:xfrm>
              <a:custGeom>
                <a:avLst/>
                <a:gdLst>
                  <a:gd name="T0" fmla="*/ 399313 w 399415"/>
                  <a:gd name="T1" fmla="*/ 0 h 399415"/>
                  <a:gd name="T2" fmla="*/ 0 w 399415"/>
                  <a:gd name="T3" fmla="*/ 399314 h 3994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99415" h="399415">
                    <a:moveTo>
                      <a:pt x="399313" y="0"/>
                    </a:moveTo>
                    <a:lnTo>
                      <a:pt x="0" y="399314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4" name="object 19"/>
              <p:cNvSpPr>
                <a:spLocks/>
              </p:cNvSpPr>
              <p:nvPr userDrawn="1"/>
            </p:nvSpPr>
            <p:spPr bwMode="auto">
              <a:xfrm>
                <a:off x="0" y="0"/>
                <a:ext cx="243204" cy="243204"/>
              </a:xfrm>
              <a:custGeom>
                <a:avLst/>
                <a:gdLst>
                  <a:gd name="T0" fmla="*/ 242709 w 243204"/>
                  <a:gd name="T1" fmla="*/ 0 h 243204"/>
                  <a:gd name="T2" fmla="*/ 0 w 243204"/>
                  <a:gd name="T3" fmla="*/ 242709 h 24320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43204" h="243204">
                    <a:moveTo>
                      <a:pt x="242709" y="0"/>
                    </a:moveTo>
                    <a:lnTo>
                      <a:pt x="0" y="24270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5" name="object 20"/>
              <p:cNvSpPr>
                <a:spLocks/>
              </p:cNvSpPr>
              <p:nvPr userDrawn="1"/>
            </p:nvSpPr>
            <p:spPr bwMode="auto">
              <a:xfrm>
                <a:off x="-6350" y="0"/>
                <a:ext cx="86360" cy="86360"/>
              </a:xfrm>
              <a:custGeom>
                <a:avLst/>
                <a:gdLst>
                  <a:gd name="T0" fmla="*/ 86106 w 86360"/>
                  <a:gd name="T1" fmla="*/ 0 h 86360"/>
                  <a:gd name="T2" fmla="*/ 0 w 86360"/>
                  <a:gd name="T3" fmla="*/ 86106 h 863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360" h="86360">
                    <a:moveTo>
                      <a:pt x="86106" y="0"/>
                    </a:moveTo>
                    <a:lnTo>
                      <a:pt x="0" y="8610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57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0"/>
            <a:ext cx="12191999" cy="6858000"/>
          </a:xfrm>
          <a:custGeom>
            <a:avLst/>
            <a:gdLst>
              <a:gd name="connsiteX0" fmla="*/ 1657974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12191998 w 12191999"/>
              <a:gd name="connsiteY3" fmla="*/ 6858000 h 6858000"/>
              <a:gd name="connsiteX4" fmla="*/ 12191998 w 12191999"/>
              <a:gd name="connsiteY4" fmla="*/ 1524002 h 6858000"/>
              <a:gd name="connsiteX5" fmla="*/ 6858000 w 12191999"/>
              <a:gd name="connsiteY5" fmla="*/ 6858000 h 6858000"/>
              <a:gd name="connsiteX6" fmla="*/ 0 w 12191999"/>
              <a:gd name="connsiteY6" fmla="*/ 6858000 h 6858000"/>
              <a:gd name="connsiteX7" fmla="*/ 0 w 12191999"/>
              <a:gd name="connsiteY7" fmla="*/ 16579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858000">
                <a:moveTo>
                  <a:pt x="1657974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12191998" y="6858000"/>
                </a:lnTo>
                <a:lnTo>
                  <a:pt x="12191998" y="1524002"/>
                </a:lnTo>
                <a:lnTo>
                  <a:pt x="6858000" y="6858000"/>
                </a:lnTo>
                <a:lnTo>
                  <a:pt x="0" y="6858000"/>
                </a:lnTo>
                <a:lnTo>
                  <a:pt x="0" y="1657974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 anchor="b"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</a:t>
            </a:r>
            <a:br>
              <a:rPr lang="en-GB" dirty="0"/>
            </a:br>
            <a:r>
              <a:rPr lang="en-GB" dirty="0"/>
              <a:t>icon or drag and drop an image. </a:t>
            </a:r>
            <a:br>
              <a:rPr lang="en-GB" dirty="0"/>
            </a:br>
            <a:r>
              <a:rPr lang="en-GB" dirty="0"/>
              <a:t>Do not paste an image here.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9220201" y="4566040"/>
            <a:ext cx="2805875" cy="1725035"/>
          </a:xfrm>
          <a:prstGeom prst="rect">
            <a:avLst/>
          </a:prstGeom>
        </p:spPr>
        <p:txBody>
          <a:bodyPr rIns="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0"/>
            </a:lvl1pPr>
          </a:lstStyle>
          <a:p>
            <a:pPr lvl="0"/>
            <a:r>
              <a:rPr lang="en-US" dirty="0"/>
              <a:t>Click to add quotation</a:t>
            </a:r>
            <a:endParaRPr lang="en-GB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6349" y="3"/>
            <a:ext cx="1664324" cy="1650703"/>
            <a:chOff x="-6349" y="0"/>
            <a:chExt cx="1664324" cy="1650703"/>
          </a:xfrm>
        </p:grpSpPr>
        <p:sp>
          <p:nvSpPr>
            <p:cNvPr id="6" name="object 2"/>
            <p:cNvSpPr>
              <a:spLocks/>
            </p:cNvSpPr>
            <p:nvPr userDrawn="1"/>
          </p:nvSpPr>
          <p:spPr bwMode="auto">
            <a:xfrm>
              <a:off x="0" y="0"/>
              <a:ext cx="1657975" cy="1650703"/>
            </a:xfrm>
            <a:custGeom>
              <a:avLst/>
              <a:gdLst>
                <a:gd name="T0" fmla="*/ 2895600 w 2895600"/>
                <a:gd name="T1" fmla="*/ 0 h 2882900"/>
                <a:gd name="T2" fmla="*/ 0 w 2895600"/>
                <a:gd name="T3" fmla="*/ 0 h 2882900"/>
                <a:gd name="T4" fmla="*/ 0 w 2895600"/>
                <a:gd name="T5" fmla="*/ 2882912 h 2882900"/>
                <a:gd name="T6" fmla="*/ 2895600 w 2895600"/>
                <a:gd name="T7" fmla="*/ 0 h 28829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95600" h="2882900">
                  <a:moveTo>
                    <a:pt x="2895600" y="0"/>
                  </a:moveTo>
                  <a:lnTo>
                    <a:pt x="0" y="0"/>
                  </a:lnTo>
                  <a:lnTo>
                    <a:pt x="0" y="2882912"/>
                  </a:lnTo>
                  <a:lnTo>
                    <a:pt x="2895600" y="0"/>
                  </a:lnTo>
                  <a:close/>
                </a:path>
              </a:pathLst>
            </a:custGeom>
            <a:solidFill>
              <a:srgbClr val="C4E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/>
            </a:p>
          </p:txBody>
        </p:sp>
        <p:grpSp>
          <p:nvGrpSpPr>
            <p:cNvPr id="7" name="Group 6"/>
            <p:cNvGrpSpPr/>
            <p:nvPr userDrawn="1"/>
          </p:nvGrpSpPr>
          <p:grpSpPr>
            <a:xfrm>
              <a:off x="-6349" y="0"/>
              <a:ext cx="1606550" cy="1602847"/>
              <a:chOff x="-6350" y="0"/>
              <a:chExt cx="2755265" cy="2748915"/>
            </a:xfrm>
          </p:grpSpPr>
          <p:sp>
            <p:nvSpPr>
              <p:cNvPr id="8" name="object 3"/>
              <p:cNvSpPr>
                <a:spLocks/>
              </p:cNvSpPr>
              <p:nvPr userDrawn="1"/>
            </p:nvSpPr>
            <p:spPr bwMode="auto">
              <a:xfrm>
                <a:off x="0" y="0"/>
                <a:ext cx="2748915" cy="2748915"/>
              </a:xfrm>
              <a:custGeom>
                <a:avLst/>
                <a:gdLst>
                  <a:gd name="T0" fmla="*/ 2748680 w 2748915"/>
                  <a:gd name="T1" fmla="*/ 0 h 2748915"/>
                  <a:gd name="T2" fmla="*/ 0 w 2748915"/>
                  <a:gd name="T3" fmla="*/ 2748683 h 27489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748915" h="2748915">
                    <a:moveTo>
                      <a:pt x="2748680" y="0"/>
                    </a:moveTo>
                    <a:lnTo>
                      <a:pt x="0" y="274868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9" name="object 4"/>
              <p:cNvSpPr>
                <a:spLocks/>
              </p:cNvSpPr>
              <p:nvPr userDrawn="1"/>
            </p:nvSpPr>
            <p:spPr bwMode="auto">
              <a:xfrm>
                <a:off x="0" y="0"/>
                <a:ext cx="2592070" cy="2592070"/>
              </a:xfrm>
              <a:custGeom>
                <a:avLst/>
                <a:gdLst>
                  <a:gd name="T0" fmla="*/ 2592043 w 2592070"/>
                  <a:gd name="T1" fmla="*/ 0 h 2592070"/>
                  <a:gd name="T2" fmla="*/ 0 w 2592070"/>
                  <a:gd name="T3" fmla="*/ 2592043 h 259207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592070" h="2592070">
                    <a:moveTo>
                      <a:pt x="2592043" y="0"/>
                    </a:moveTo>
                    <a:lnTo>
                      <a:pt x="0" y="259204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0" name="object 5"/>
              <p:cNvSpPr>
                <a:spLocks/>
              </p:cNvSpPr>
              <p:nvPr userDrawn="1"/>
            </p:nvSpPr>
            <p:spPr bwMode="auto">
              <a:xfrm>
                <a:off x="0" y="0"/>
                <a:ext cx="2435860" cy="2435860"/>
              </a:xfrm>
              <a:custGeom>
                <a:avLst/>
                <a:gdLst>
                  <a:gd name="T0" fmla="*/ 2435470 w 2435860"/>
                  <a:gd name="T1" fmla="*/ 0 h 2435860"/>
                  <a:gd name="T2" fmla="*/ 0 w 2435860"/>
                  <a:gd name="T3" fmla="*/ 2435472 h 24358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435860" h="2435860">
                    <a:moveTo>
                      <a:pt x="2435470" y="0"/>
                    </a:moveTo>
                    <a:lnTo>
                      <a:pt x="0" y="2435472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1" name="object 6"/>
              <p:cNvSpPr>
                <a:spLocks/>
              </p:cNvSpPr>
              <p:nvPr userDrawn="1"/>
            </p:nvSpPr>
            <p:spPr bwMode="auto">
              <a:xfrm>
                <a:off x="0" y="0"/>
                <a:ext cx="2279015" cy="2279015"/>
              </a:xfrm>
              <a:custGeom>
                <a:avLst/>
                <a:gdLst>
                  <a:gd name="T0" fmla="*/ 2278836 w 2279015"/>
                  <a:gd name="T1" fmla="*/ 0 h 2279015"/>
                  <a:gd name="T2" fmla="*/ 0 w 2279015"/>
                  <a:gd name="T3" fmla="*/ 2278836 h 22790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279015" h="2279015">
                    <a:moveTo>
                      <a:pt x="2278836" y="0"/>
                    </a:moveTo>
                    <a:lnTo>
                      <a:pt x="0" y="227883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2" name="object 7"/>
              <p:cNvSpPr>
                <a:spLocks/>
              </p:cNvSpPr>
              <p:nvPr userDrawn="1"/>
            </p:nvSpPr>
            <p:spPr bwMode="auto">
              <a:xfrm>
                <a:off x="0" y="0"/>
                <a:ext cx="2122805" cy="2122805"/>
              </a:xfrm>
              <a:custGeom>
                <a:avLst/>
                <a:gdLst>
                  <a:gd name="T0" fmla="*/ 2122190 w 2122805"/>
                  <a:gd name="T1" fmla="*/ 0 h 2122805"/>
                  <a:gd name="T2" fmla="*/ 0 w 2122805"/>
                  <a:gd name="T3" fmla="*/ 2122192 h 21228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122805" h="2122805">
                    <a:moveTo>
                      <a:pt x="2122190" y="0"/>
                    </a:moveTo>
                    <a:lnTo>
                      <a:pt x="0" y="2122192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3" name="object 8"/>
              <p:cNvSpPr>
                <a:spLocks/>
              </p:cNvSpPr>
              <p:nvPr userDrawn="1"/>
            </p:nvSpPr>
            <p:spPr bwMode="auto">
              <a:xfrm>
                <a:off x="0" y="0"/>
                <a:ext cx="1965960" cy="1965960"/>
              </a:xfrm>
              <a:custGeom>
                <a:avLst/>
                <a:gdLst>
                  <a:gd name="T0" fmla="*/ 1965572 w 1965960"/>
                  <a:gd name="T1" fmla="*/ 0 h 1965960"/>
                  <a:gd name="T2" fmla="*/ 0 w 1965960"/>
                  <a:gd name="T3" fmla="*/ 1965571 h 19659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965960" h="1965960">
                    <a:moveTo>
                      <a:pt x="1965572" y="0"/>
                    </a:moveTo>
                    <a:lnTo>
                      <a:pt x="0" y="1965571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4" name="object 9"/>
              <p:cNvSpPr>
                <a:spLocks/>
              </p:cNvSpPr>
              <p:nvPr userDrawn="1"/>
            </p:nvSpPr>
            <p:spPr bwMode="auto">
              <a:xfrm>
                <a:off x="0" y="0"/>
                <a:ext cx="1809114" cy="1809114"/>
              </a:xfrm>
              <a:custGeom>
                <a:avLst/>
                <a:gdLst>
                  <a:gd name="T0" fmla="*/ 1808983 w 1809114"/>
                  <a:gd name="T1" fmla="*/ 0 h 1809114"/>
                  <a:gd name="T2" fmla="*/ 0 w 1809114"/>
                  <a:gd name="T3" fmla="*/ 1808985 h 18091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809114" h="1809114">
                    <a:moveTo>
                      <a:pt x="1808983" y="0"/>
                    </a:moveTo>
                    <a:lnTo>
                      <a:pt x="0" y="18089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5" name="object 10"/>
              <p:cNvSpPr>
                <a:spLocks/>
              </p:cNvSpPr>
              <p:nvPr userDrawn="1"/>
            </p:nvSpPr>
            <p:spPr bwMode="auto">
              <a:xfrm>
                <a:off x="0" y="0"/>
                <a:ext cx="1652905" cy="1652905"/>
              </a:xfrm>
              <a:custGeom>
                <a:avLst/>
                <a:gdLst>
                  <a:gd name="T0" fmla="*/ 1652364 w 1652905"/>
                  <a:gd name="T1" fmla="*/ 0 h 1652905"/>
                  <a:gd name="T2" fmla="*/ 0 w 1652905"/>
                  <a:gd name="T3" fmla="*/ 1652363 h 16529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52905" h="1652905">
                    <a:moveTo>
                      <a:pt x="1652364" y="0"/>
                    </a:moveTo>
                    <a:lnTo>
                      <a:pt x="0" y="165236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6" name="object 11"/>
              <p:cNvSpPr>
                <a:spLocks/>
              </p:cNvSpPr>
              <p:nvPr userDrawn="1"/>
            </p:nvSpPr>
            <p:spPr bwMode="auto">
              <a:xfrm>
                <a:off x="0" y="0"/>
                <a:ext cx="1496060" cy="1496060"/>
              </a:xfrm>
              <a:custGeom>
                <a:avLst/>
                <a:gdLst>
                  <a:gd name="T0" fmla="*/ 1495719 w 1496060"/>
                  <a:gd name="T1" fmla="*/ 0 h 1496060"/>
                  <a:gd name="T2" fmla="*/ 0 w 1496060"/>
                  <a:gd name="T3" fmla="*/ 1495719 h 14960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96060" h="1496060">
                    <a:moveTo>
                      <a:pt x="1495719" y="0"/>
                    </a:moveTo>
                    <a:lnTo>
                      <a:pt x="0" y="149571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7" name="object 12"/>
              <p:cNvSpPr>
                <a:spLocks/>
              </p:cNvSpPr>
              <p:nvPr userDrawn="1"/>
            </p:nvSpPr>
            <p:spPr bwMode="auto">
              <a:xfrm>
                <a:off x="0" y="0"/>
                <a:ext cx="1339215" cy="1339215"/>
              </a:xfrm>
              <a:custGeom>
                <a:avLst/>
                <a:gdLst>
                  <a:gd name="T0" fmla="*/ 1339075 w 1339215"/>
                  <a:gd name="T1" fmla="*/ 0 h 1339215"/>
                  <a:gd name="T2" fmla="*/ 0 w 1339215"/>
                  <a:gd name="T3" fmla="*/ 1339076 h 13392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339215" h="1339215">
                    <a:moveTo>
                      <a:pt x="1339075" y="0"/>
                    </a:moveTo>
                    <a:lnTo>
                      <a:pt x="0" y="133907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8" name="object 13"/>
              <p:cNvSpPr>
                <a:spLocks/>
              </p:cNvSpPr>
              <p:nvPr userDrawn="1"/>
            </p:nvSpPr>
            <p:spPr bwMode="auto">
              <a:xfrm>
                <a:off x="0" y="0"/>
                <a:ext cx="1183005" cy="1183005"/>
              </a:xfrm>
              <a:custGeom>
                <a:avLst/>
                <a:gdLst>
                  <a:gd name="T0" fmla="*/ 1182485 w 1183005"/>
                  <a:gd name="T1" fmla="*/ 0 h 1183005"/>
                  <a:gd name="T2" fmla="*/ 0 w 1183005"/>
                  <a:gd name="T3" fmla="*/ 1182485 h 11830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83005" h="1183005">
                    <a:moveTo>
                      <a:pt x="1182485" y="0"/>
                    </a:moveTo>
                    <a:lnTo>
                      <a:pt x="0" y="11824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9" name="object 14"/>
              <p:cNvSpPr>
                <a:spLocks/>
              </p:cNvSpPr>
              <p:nvPr userDrawn="1"/>
            </p:nvSpPr>
            <p:spPr bwMode="auto">
              <a:xfrm>
                <a:off x="0" y="0"/>
                <a:ext cx="1026160" cy="1026160"/>
              </a:xfrm>
              <a:custGeom>
                <a:avLst/>
                <a:gdLst>
                  <a:gd name="T0" fmla="*/ 1025808 w 1026160"/>
                  <a:gd name="T1" fmla="*/ 0 h 1026160"/>
                  <a:gd name="T2" fmla="*/ 0 w 1026160"/>
                  <a:gd name="T3" fmla="*/ 1025808 h 10261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26160" h="1026160">
                    <a:moveTo>
                      <a:pt x="1025808" y="0"/>
                    </a:moveTo>
                    <a:lnTo>
                      <a:pt x="0" y="1025808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0" name="object 15"/>
              <p:cNvSpPr>
                <a:spLocks/>
              </p:cNvSpPr>
              <p:nvPr userDrawn="1"/>
            </p:nvSpPr>
            <p:spPr bwMode="auto">
              <a:xfrm>
                <a:off x="0" y="0"/>
                <a:ext cx="869315" cy="869315"/>
              </a:xfrm>
              <a:custGeom>
                <a:avLst/>
                <a:gdLst>
                  <a:gd name="T0" fmla="*/ 869196 w 869315"/>
                  <a:gd name="T1" fmla="*/ 0 h 869315"/>
                  <a:gd name="T2" fmla="*/ 0 w 869315"/>
                  <a:gd name="T3" fmla="*/ 869195 h 8693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9315" h="869315">
                    <a:moveTo>
                      <a:pt x="869196" y="0"/>
                    </a:moveTo>
                    <a:lnTo>
                      <a:pt x="0" y="86919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1" name="object 16"/>
              <p:cNvSpPr>
                <a:spLocks/>
              </p:cNvSpPr>
              <p:nvPr userDrawn="1"/>
            </p:nvSpPr>
            <p:spPr bwMode="auto">
              <a:xfrm>
                <a:off x="0" y="0"/>
                <a:ext cx="713105" cy="713105"/>
              </a:xfrm>
              <a:custGeom>
                <a:avLst/>
                <a:gdLst>
                  <a:gd name="T0" fmla="*/ 712600 w 713105"/>
                  <a:gd name="T1" fmla="*/ 0 h 713105"/>
                  <a:gd name="T2" fmla="*/ 0 w 713105"/>
                  <a:gd name="T3" fmla="*/ 712600 h 7131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13105" h="713105">
                    <a:moveTo>
                      <a:pt x="712600" y="0"/>
                    </a:moveTo>
                    <a:lnTo>
                      <a:pt x="0" y="71260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2" name="object 17"/>
              <p:cNvSpPr>
                <a:spLocks/>
              </p:cNvSpPr>
              <p:nvPr userDrawn="1"/>
            </p:nvSpPr>
            <p:spPr bwMode="auto">
              <a:xfrm>
                <a:off x="0" y="0"/>
                <a:ext cx="556260" cy="556260"/>
              </a:xfrm>
              <a:custGeom>
                <a:avLst/>
                <a:gdLst>
                  <a:gd name="T0" fmla="*/ 555969 w 556260"/>
                  <a:gd name="T1" fmla="*/ 0 h 556260"/>
                  <a:gd name="T2" fmla="*/ 0 w 556260"/>
                  <a:gd name="T3" fmla="*/ 555970 h 5562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56260" h="556260">
                    <a:moveTo>
                      <a:pt x="555969" y="0"/>
                    </a:moveTo>
                    <a:lnTo>
                      <a:pt x="0" y="55597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3" name="object 18"/>
              <p:cNvSpPr>
                <a:spLocks/>
              </p:cNvSpPr>
              <p:nvPr userDrawn="1"/>
            </p:nvSpPr>
            <p:spPr bwMode="auto">
              <a:xfrm>
                <a:off x="0" y="0"/>
                <a:ext cx="399415" cy="399415"/>
              </a:xfrm>
              <a:custGeom>
                <a:avLst/>
                <a:gdLst>
                  <a:gd name="T0" fmla="*/ 399313 w 399415"/>
                  <a:gd name="T1" fmla="*/ 0 h 399415"/>
                  <a:gd name="T2" fmla="*/ 0 w 399415"/>
                  <a:gd name="T3" fmla="*/ 399314 h 3994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99415" h="399415">
                    <a:moveTo>
                      <a:pt x="399313" y="0"/>
                    </a:moveTo>
                    <a:lnTo>
                      <a:pt x="0" y="399314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4" name="object 19"/>
              <p:cNvSpPr>
                <a:spLocks/>
              </p:cNvSpPr>
              <p:nvPr userDrawn="1"/>
            </p:nvSpPr>
            <p:spPr bwMode="auto">
              <a:xfrm>
                <a:off x="0" y="0"/>
                <a:ext cx="243204" cy="243204"/>
              </a:xfrm>
              <a:custGeom>
                <a:avLst/>
                <a:gdLst>
                  <a:gd name="T0" fmla="*/ 242709 w 243204"/>
                  <a:gd name="T1" fmla="*/ 0 h 243204"/>
                  <a:gd name="T2" fmla="*/ 0 w 243204"/>
                  <a:gd name="T3" fmla="*/ 242709 h 24320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43204" h="243204">
                    <a:moveTo>
                      <a:pt x="242709" y="0"/>
                    </a:moveTo>
                    <a:lnTo>
                      <a:pt x="0" y="24270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5" name="object 20"/>
              <p:cNvSpPr>
                <a:spLocks/>
              </p:cNvSpPr>
              <p:nvPr userDrawn="1"/>
            </p:nvSpPr>
            <p:spPr bwMode="auto">
              <a:xfrm>
                <a:off x="-6350" y="0"/>
                <a:ext cx="86360" cy="86360"/>
              </a:xfrm>
              <a:custGeom>
                <a:avLst/>
                <a:gdLst>
                  <a:gd name="T0" fmla="*/ 86106 w 86360"/>
                  <a:gd name="T1" fmla="*/ 0 h 86360"/>
                  <a:gd name="T2" fmla="*/ 0 w 86360"/>
                  <a:gd name="T3" fmla="*/ 86106 h 863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360" h="86360">
                    <a:moveTo>
                      <a:pt x="86106" y="0"/>
                    </a:moveTo>
                    <a:lnTo>
                      <a:pt x="0" y="8610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0150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Freeform 163"/>
          <p:cNvSpPr/>
          <p:nvPr userDrawn="1"/>
        </p:nvSpPr>
        <p:spPr>
          <a:xfrm>
            <a:off x="0" y="-1133"/>
            <a:ext cx="12192000" cy="6858000"/>
          </a:xfrm>
          <a:custGeom>
            <a:avLst/>
            <a:gdLst>
              <a:gd name="connsiteX0" fmla="*/ 1658646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4193529 h 6858000"/>
              <a:gd name="connsiteX3" fmla="*/ 9527529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16586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658646" y="0"/>
                </a:moveTo>
                <a:lnTo>
                  <a:pt x="12192000" y="0"/>
                </a:lnTo>
                <a:lnTo>
                  <a:pt x="12192000" y="4193529"/>
                </a:lnTo>
                <a:lnTo>
                  <a:pt x="9527529" y="6858000"/>
                </a:lnTo>
                <a:lnTo>
                  <a:pt x="0" y="6858000"/>
                </a:lnTo>
                <a:lnTo>
                  <a:pt x="0" y="16586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58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321700" y="6158292"/>
            <a:ext cx="9025501" cy="5473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200">
                <a:solidFill>
                  <a:schemeClr val="bg1"/>
                </a:solidFill>
              </a:defRPr>
            </a:lvl1pPr>
            <a:lvl2pPr marL="685766" indent="-228589">
              <a:buClr>
                <a:schemeClr val="tx1"/>
              </a:buClr>
              <a:buFont typeface="Arial" panose="020B0604020202020204" pitchFamily="34" charset="0"/>
              <a:buChar char="‒"/>
              <a:defRPr/>
            </a:lvl2pPr>
            <a:lvl3pPr marL="1142942" indent="-228589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1371532" indent="0">
              <a:buFontTx/>
              <a:buNone/>
              <a:defRPr/>
            </a:lvl4pPr>
            <a:lvl5pPr marL="1828709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add info</a:t>
            </a:r>
          </a:p>
        </p:txBody>
      </p:sp>
      <p:grpSp>
        <p:nvGrpSpPr>
          <p:cNvPr id="159" name="Group 158"/>
          <p:cNvGrpSpPr/>
          <p:nvPr userDrawn="1"/>
        </p:nvGrpSpPr>
        <p:grpSpPr>
          <a:xfrm>
            <a:off x="10858500" y="316246"/>
            <a:ext cx="1084725" cy="439453"/>
            <a:chOff x="14185580" y="507429"/>
            <a:chExt cx="1562420" cy="632981"/>
          </a:xfrm>
        </p:grpSpPr>
        <p:sp>
          <p:nvSpPr>
            <p:cNvPr id="160" name="object 28"/>
            <p:cNvSpPr>
              <a:spLocks noChangeArrowheads="1"/>
            </p:cNvSpPr>
            <p:nvPr userDrawn="1"/>
          </p:nvSpPr>
          <p:spPr bwMode="auto">
            <a:xfrm>
              <a:off x="14185580" y="507429"/>
              <a:ext cx="1333499" cy="632981"/>
            </a:xfrm>
            <a:prstGeom prst="rect">
              <a:avLst/>
            </a:prstGeom>
            <a:blipFill dpi="0"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161" name="object 29"/>
            <p:cNvSpPr>
              <a:spLocks noChangeArrowheads="1"/>
            </p:cNvSpPr>
            <p:nvPr userDrawn="1"/>
          </p:nvSpPr>
          <p:spPr bwMode="auto">
            <a:xfrm>
              <a:off x="15221102" y="509380"/>
              <a:ext cx="526898" cy="213804"/>
            </a:xfrm>
            <a:prstGeom prst="rect">
              <a:avLst/>
            </a:prstGeom>
            <a:blipFill dpi="0"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grpSp>
        <p:nvGrpSpPr>
          <p:cNvPr id="136" name="Group 135"/>
          <p:cNvGrpSpPr/>
          <p:nvPr userDrawn="1"/>
        </p:nvGrpSpPr>
        <p:grpSpPr>
          <a:xfrm>
            <a:off x="-3189" y="-1131"/>
            <a:ext cx="1676413" cy="1669060"/>
            <a:chOff x="-6363" y="-3174"/>
            <a:chExt cx="1676413" cy="1669060"/>
          </a:xfrm>
        </p:grpSpPr>
        <p:sp>
          <p:nvSpPr>
            <p:cNvPr id="137" name="object 2"/>
            <p:cNvSpPr>
              <a:spLocks/>
            </p:cNvSpPr>
            <p:nvPr userDrawn="1"/>
          </p:nvSpPr>
          <p:spPr bwMode="auto">
            <a:xfrm>
              <a:off x="-6363" y="-3174"/>
              <a:ext cx="1676413" cy="1669060"/>
            </a:xfrm>
            <a:custGeom>
              <a:avLst/>
              <a:gdLst>
                <a:gd name="T0" fmla="*/ 2895600 w 2895600"/>
                <a:gd name="T1" fmla="*/ 0 h 2882900"/>
                <a:gd name="T2" fmla="*/ 0 w 2895600"/>
                <a:gd name="T3" fmla="*/ 0 h 2882900"/>
                <a:gd name="T4" fmla="*/ 0 w 2895600"/>
                <a:gd name="T5" fmla="*/ 2882912 h 2882900"/>
                <a:gd name="T6" fmla="*/ 2895600 w 2895600"/>
                <a:gd name="T7" fmla="*/ 0 h 28829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95600" h="2882900">
                  <a:moveTo>
                    <a:pt x="2895600" y="0"/>
                  </a:moveTo>
                  <a:lnTo>
                    <a:pt x="0" y="0"/>
                  </a:lnTo>
                  <a:lnTo>
                    <a:pt x="0" y="2882912"/>
                  </a:lnTo>
                  <a:lnTo>
                    <a:pt x="2895600" y="0"/>
                  </a:lnTo>
                  <a:close/>
                </a:path>
              </a:pathLst>
            </a:custGeom>
            <a:solidFill>
              <a:srgbClr val="BCDC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 dirty="0"/>
            </a:p>
          </p:txBody>
        </p:sp>
        <p:grpSp>
          <p:nvGrpSpPr>
            <p:cNvPr id="138" name="Group 137"/>
            <p:cNvGrpSpPr/>
            <p:nvPr userDrawn="1"/>
          </p:nvGrpSpPr>
          <p:grpSpPr>
            <a:xfrm>
              <a:off x="-6349" y="0"/>
              <a:ext cx="1606550" cy="1606022"/>
              <a:chOff x="-6350" y="0"/>
              <a:chExt cx="2755265" cy="2754360"/>
            </a:xfrm>
          </p:grpSpPr>
          <p:sp>
            <p:nvSpPr>
              <p:cNvPr id="139" name="object 3"/>
              <p:cNvSpPr>
                <a:spLocks/>
              </p:cNvSpPr>
              <p:nvPr userDrawn="1"/>
            </p:nvSpPr>
            <p:spPr bwMode="auto">
              <a:xfrm>
                <a:off x="1" y="5445"/>
                <a:ext cx="2748914" cy="2748915"/>
              </a:xfrm>
              <a:custGeom>
                <a:avLst/>
                <a:gdLst>
                  <a:gd name="T0" fmla="*/ 2748680 w 2748915"/>
                  <a:gd name="T1" fmla="*/ 0 h 2748915"/>
                  <a:gd name="T2" fmla="*/ 0 w 2748915"/>
                  <a:gd name="T3" fmla="*/ 2748683 h 27489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748915" h="2748915">
                    <a:moveTo>
                      <a:pt x="2748680" y="0"/>
                    </a:moveTo>
                    <a:lnTo>
                      <a:pt x="0" y="274868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40" name="object 4"/>
              <p:cNvSpPr>
                <a:spLocks/>
              </p:cNvSpPr>
              <p:nvPr userDrawn="1"/>
            </p:nvSpPr>
            <p:spPr bwMode="auto">
              <a:xfrm>
                <a:off x="0" y="0"/>
                <a:ext cx="2592070" cy="2592070"/>
              </a:xfrm>
              <a:custGeom>
                <a:avLst/>
                <a:gdLst>
                  <a:gd name="T0" fmla="*/ 2592043 w 2592070"/>
                  <a:gd name="T1" fmla="*/ 0 h 2592070"/>
                  <a:gd name="T2" fmla="*/ 0 w 2592070"/>
                  <a:gd name="T3" fmla="*/ 2592043 h 259207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592070" h="2592070">
                    <a:moveTo>
                      <a:pt x="2592043" y="0"/>
                    </a:moveTo>
                    <a:lnTo>
                      <a:pt x="0" y="259204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41" name="object 5"/>
              <p:cNvSpPr>
                <a:spLocks/>
              </p:cNvSpPr>
              <p:nvPr userDrawn="1"/>
            </p:nvSpPr>
            <p:spPr bwMode="auto">
              <a:xfrm>
                <a:off x="0" y="0"/>
                <a:ext cx="2435860" cy="2435860"/>
              </a:xfrm>
              <a:custGeom>
                <a:avLst/>
                <a:gdLst>
                  <a:gd name="T0" fmla="*/ 2435470 w 2435860"/>
                  <a:gd name="T1" fmla="*/ 0 h 2435860"/>
                  <a:gd name="T2" fmla="*/ 0 w 2435860"/>
                  <a:gd name="T3" fmla="*/ 2435472 h 24358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435860" h="2435860">
                    <a:moveTo>
                      <a:pt x="2435470" y="0"/>
                    </a:moveTo>
                    <a:lnTo>
                      <a:pt x="0" y="2435472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42" name="object 6"/>
              <p:cNvSpPr>
                <a:spLocks/>
              </p:cNvSpPr>
              <p:nvPr userDrawn="1"/>
            </p:nvSpPr>
            <p:spPr bwMode="auto">
              <a:xfrm>
                <a:off x="0" y="0"/>
                <a:ext cx="2279015" cy="2279015"/>
              </a:xfrm>
              <a:custGeom>
                <a:avLst/>
                <a:gdLst>
                  <a:gd name="T0" fmla="*/ 2278836 w 2279015"/>
                  <a:gd name="T1" fmla="*/ 0 h 2279015"/>
                  <a:gd name="T2" fmla="*/ 0 w 2279015"/>
                  <a:gd name="T3" fmla="*/ 2278836 h 22790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279015" h="2279015">
                    <a:moveTo>
                      <a:pt x="2278836" y="0"/>
                    </a:moveTo>
                    <a:lnTo>
                      <a:pt x="0" y="227883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43" name="object 7"/>
              <p:cNvSpPr>
                <a:spLocks/>
              </p:cNvSpPr>
              <p:nvPr userDrawn="1"/>
            </p:nvSpPr>
            <p:spPr bwMode="auto">
              <a:xfrm>
                <a:off x="0" y="0"/>
                <a:ext cx="2122805" cy="2122805"/>
              </a:xfrm>
              <a:custGeom>
                <a:avLst/>
                <a:gdLst>
                  <a:gd name="T0" fmla="*/ 2122190 w 2122805"/>
                  <a:gd name="T1" fmla="*/ 0 h 2122805"/>
                  <a:gd name="T2" fmla="*/ 0 w 2122805"/>
                  <a:gd name="T3" fmla="*/ 2122192 h 21228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122805" h="2122805">
                    <a:moveTo>
                      <a:pt x="2122190" y="0"/>
                    </a:moveTo>
                    <a:lnTo>
                      <a:pt x="0" y="2122192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44" name="object 8"/>
              <p:cNvSpPr>
                <a:spLocks/>
              </p:cNvSpPr>
              <p:nvPr userDrawn="1"/>
            </p:nvSpPr>
            <p:spPr bwMode="auto">
              <a:xfrm>
                <a:off x="0" y="0"/>
                <a:ext cx="1965960" cy="1965960"/>
              </a:xfrm>
              <a:custGeom>
                <a:avLst/>
                <a:gdLst>
                  <a:gd name="T0" fmla="*/ 1965572 w 1965960"/>
                  <a:gd name="T1" fmla="*/ 0 h 1965960"/>
                  <a:gd name="T2" fmla="*/ 0 w 1965960"/>
                  <a:gd name="T3" fmla="*/ 1965571 h 19659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965960" h="1965960">
                    <a:moveTo>
                      <a:pt x="1965572" y="0"/>
                    </a:moveTo>
                    <a:lnTo>
                      <a:pt x="0" y="1965571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45" name="object 9"/>
              <p:cNvSpPr>
                <a:spLocks/>
              </p:cNvSpPr>
              <p:nvPr userDrawn="1"/>
            </p:nvSpPr>
            <p:spPr bwMode="auto">
              <a:xfrm>
                <a:off x="0" y="0"/>
                <a:ext cx="1809114" cy="1809114"/>
              </a:xfrm>
              <a:custGeom>
                <a:avLst/>
                <a:gdLst>
                  <a:gd name="T0" fmla="*/ 1808983 w 1809114"/>
                  <a:gd name="T1" fmla="*/ 0 h 1809114"/>
                  <a:gd name="T2" fmla="*/ 0 w 1809114"/>
                  <a:gd name="T3" fmla="*/ 1808985 h 18091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809114" h="1809114">
                    <a:moveTo>
                      <a:pt x="1808983" y="0"/>
                    </a:moveTo>
                    <a:lnTo>
                      <a:pt x="0" y="18089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46" name="object 10"/>
              <p:cNvSpPr>
                <a:spLocks/>
              </p:cNvSpPr>
              <p:nvPr userDrawn="1"/>
            </p:nvSpPr>
            <p:spPr bwMode="auto">
              <a:xfrm>
                <a:off x="0" y="0"/>
                <a:ext cx="1652905" cy="1652905"/>
              </a:xfrm>
              <a:custGeom>
                <a:avLst/>
                <a:gdLst>
                  <a:gd name="T0" fmla="*/ 1652364 w 1652905"/>
                  <a:gd name="T1" fmla="*/ 0 h 1652905"/>
                  <a:gd name="T2" fmla="*/ 0 w 1652905"/>
                  <a:gd name="T3" fmla="*/ 1652363 h 16529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52905" h="1652905">
                    <a:moveTo>
                      <a:pt x="1652364" y="0"/>
                    </a:moveTo>
                    <a:lnTo>
                      <a:pt x="0" y="165236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47" name="object 11"/>
              <p:cNvSpPr>
                <a:spLocks/>
              </p:cNvSpPr>
              <p:nvPr userDrawn="1"/>
            </p:nvSpPr>
            <p:spPr bwMode="auto">
              <a:xfrm>
                <a:off x="0" y="0"/>
                <a:ext cx="1496060" cy="1496060"/>
              </a:xfrm>
              <a:custGeom>
                <a:avLst/>
                <a:gdLst>
                  <a:gd name="T0" fmla="*/ 1495719 w 1496060"/>
                  <a:gd name="T1" fmla="*/ 0 h 1496060"/>
                  <a:gd name="T2" fmla="*/ 0 w 1496060"/>
                  <a:gd name="T3" fmla="*/ 1495719 h 14960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96060" h="1496060">
                    <a:moveTo>
                      <a:pt x="1495719" y="0"/>
                    </a:moveTo>
                    <a:lnTo>
                      <a:pt x="0" y="149571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48" name="object 12"/>
              <p:cNvSpPr>
                <a:spLocks/>
              </p:cNvSpPr>
              <p:nvPr userDrawn="1"/>
            </p:nvSpPr>
            <p:spPr bwMode="auto">
              <a:xfrm>
                <a:off x="0" y="0"/>
                <a:ext cx="1339215" cy="1339215"/>
              </a:xfrm>
              <a:custGeom>
                <a:avLst/>
                <a:gdLst>
                  <a:gd name="T0" fmla="*/ 1339075 w 1339215"/>
                  <a:gd name="T1" fmla="*/ 0 h 1339215"/>
                  <a:gd name="T2" fmla="*/ 0 w 1339215"/>
                  <a:gd name="T3" fmla="*/ 1339076 h 13392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339215" h="1339215">
                    <a:moveTo>
                      <a:pt x="1339075" y="0"/>
                    </a:moveTo>
                    <a:lnTo>
                      <a:pt x="0" y="133907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49" name="object 13"/>
              <p:cNvSpPr>
                <a:spLocks/>
              </p:cNvSpPr>
              <p:nvPr userDrawn="1"/>
            </p:nvSpPr>
            <p:spPr bwMode="auto">
              <a:xfrm>
                <a:off x="0" y="0"/>
                <a:ext cx="1183005" cy="1183005"/>
              </a:xfrm>
              <a:custGeom>
                <a:avLst/>
                <a:gdLst>
                  <a:gd name="T0" fmla="*/ 1182485 w 1183005"/>
                  <a:gd name="T1" fmla="*/ 0 h 1183005"/>
                  <a:gd name="T2" fmla="*/ 0 w 1183005"/>
                  <a:gd name="T3" fmla="*/ 1182485 h 11830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83005" h="1183005">
                    <a:moveTo>
                      <a:pt x="1182485" y="0"/>
                    </a:moveTo>
                    <a:lnTo>
                      <a:pt x="0" y="11824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50" name="object 14"/>
              <p:cNvSpPr>
                <a:spLocks/>
              </p:cNvSpPr>
              <p:nvPr userDrawn="1"/>
            </p:nvSpPr>
            <p:spPr bwMode="auto">
              <a:xfrm>
                <a:off x="0" y="0"/>
                <a:ext cx="1026160" cy="1026160"/>
              </a:xfrm>
              <a:custGeom>
                <a:avLst/>
                <a:gdLst>
                  <a:gd name="T0" fmla="*/ 1025808 w 1026160"/>
                  <a:gd name="T1" fmla="*/ 0 h 1026160"/>
                  <a:gd name="T2" fmla="*/ 0 w 1026160"/>
                  <a:gd name="T3" fmla="*/ 1025808 h 10261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26160" h="1026160">
                    <a:moveTo>
                      <a:pt x="1025808" y="0"/>
                    </a:moveTo>
                    <a:lnTo>
                      <a:pt x="0" y="1025808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51" name="object 15"/>
              <p:cNvSpPr>
                <a:spLocks/>
              </p:cNvSpPr>
              <p:nvPr userDrawn="1"/>
            </p:nvSpPr>
            <p:spPr bwMode="auto">
              <a:xfrm>
                <a:off x="0" y="0"/>
                <a:ext cx="869315" cy="869315"/>
              </a:xfrm>
              <a:custGeom>
                <a:avLst/>
                <a:gdLst>
                  <a:gd name="T0" fmla="*/ 869196 w 869315"/>
                  <a:gd name="T1" fmla="*/ 0 h 869315"/>
                  <a:gd name="T2" fmla="*/ 0 w 869315"/>
                  <a:gd name="T3" fmla="*/ 869195 h 8693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9315" h="869315">
                    <a:moveTo>
                      <a:pt x="869196" y="0"/>
                    </a:moveTo>
                    <a:lnTo>
                      <a:pt x="0" y="86919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52" name="object 16"/>
              <p:cNvSpPr>
                <a:spLocks/>
              </p:cNvSpPr>
              <p:nvPr userDrawn="1"/>
            </p:nvSpPr>
            <p:spPr bwMode="auto">
              <a:xfrm>
                <a:off x="0" y="0"/>
                <a:ext cx="713105" cy="713105"/>
              </a:xfrm>
              <a:custGeom>
                <a:avLst/>
                <a:gdLst>
                  <a:gd name="T0" fmla="*/ 712600 w 713105"/>
                  <a:gd name="T1" fmla="*/ 0 h 713105"/>
                  <a:gd name="T2" fmla="*/ 0 w 713105"/>
                  <a:gd name="T3" fmla="*/ 712600 h 7131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13105" h="713105">
                    <a:moveTo>
                      <a:pt x="712600" y="0"/>
                    </a:moveTo>
                    <a:lnTo>
                      <a:pt x="0" y="71260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53" name="object 17"/>
              <p:cNvSpPr>
                <a:spLocks/>
              </p:cNvSpPr>
              <p:nvPr userDrawn="1"/>
            </p:nvSpPr>
            <p:spPr bwMode="auto">
              <a:xfrm>
                <a:off x="0" y="0"/>
                <a:ext cx="556260" cy="556260"/>
              </a:xfrm>
              <a:custGeom>
                <a:avLst/>
                <a:gdLst>
                  <a:gd name="T0" fmla="*/ 555969 w 556260"/>
                  <a:gd name="T1" fmla="*/ 0 h 556260"/>
                  <a:gd name="T2" fmla="*/ 0 w 556260"/>
                  <a:gd name="T3" fmla="*/ 555970 h 5562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56260" h="556260">
                    <a:moveTo>
                      <a:pt x="555969" y="0"/>
                    </a:moveTo>
                    <a:lnTo>
                      <a:pt x="0" y="55597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54" name="object 18"/>
              <p:cNvSpPr>
                <a:spLocks/>
              </p:cNvSpPr>
              <p:nvPr userDrawn="1"/>
            </p:nvSpPr>
            <p:spPr bwMode="auto">
              <a:xfrm>
                <a:off x="0" y="0"/>
                <a:ext cx="399415" cy="399415"/>
              </a:xfrm>
              <a:custGeom>
                <a:avLst/>
                <a:gdLst>
                  <a:gd name="T0" fmla="*/ 399313 w 399415"/>
                  <a:gd name="T1" fmla="*/ 0 h 399415"/>
                  <a:gd name="T2" fmla="*/ 0 w 399415"/>
                  <a:gd name="T3" fmla="*/ 399314 h 3994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99415" h="399415">
                    <a:moveTo>
                      <a:pt x="399313" y="0"/>
                    </a:moveTo>
                    <a:lnTo>
                      <a:pt x="0" y="399314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55" name="object 19"/>
              <p:cNvSpPr>
                <a:spLocks/>
              </p:cNvSpPr>
              <p:nvPr userDrawn="1"/>
            </p:nvSpPr>
            <p:spPr bwMode="auto">
              <a:xfrm>
                <a:off x="0" y="0"/>
                <a:ext cx="243204" cy="243204"/>
              </a:xfrm>
              <a:custGeom>
                <a:avLst/>
                <a:gdLst>
                  <a:gd name="T0" fmla="*/ 242709 w 243204"/>
                  <a:gd name="T1" fmla="*/ 0 h 243204"/>
                  <a:gd name="T2" fmla="*/ 0 w 243204"/>
                  <a:gd name="T3" fmla="*/ 242709 h 24320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43204" h="243204">
                    <a:moveTo>
                      <a:pt x="242709" y="0"/>
                    </a:moveTo>
                    <a:lnTo>
                      <a:pt x="0" y="24270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56" name="object 20"/>
              <p:cNvSpPr>
                <a:spLocks/>
              </p:cNvSpPr>
              <p:nvPr userDrawn="1"/>
            </p:nvSpPr>
            <p:spPr bwMode="auto">
              <a:xfrm>
                <a:off x="-6350" y="0"/>
                <a:ext cx="86360" cy="86360"/>
              </a:xfrm>
              <a:custGeom>
                <a:avLst/>
                <a:gdLst>
                  <a:gd name="T0" fmla="*/ 86106 w 86360"/>
                  <a:gd name="T1" fmla="*/ 0 h 86360"/>
                  <a:gd name="T2" fmla="*/ 0 w 86360"/>
                  <a:gd name="T3" fmla="*/ 86106 h 863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360" h="86360">
                    <a:moveTo>
                      <a:pt x="86106" y="0"/>
                    </a:moveTo>
                    <a:lnTo>
                      <a:pt x="0" y="8610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5570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- Green t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0" hasCustomPrompt="1"/>
          </p:nvPr>
        </p:nvSpPr>
        <p:spPr>
          <a:xfrm>
            <a:off x="-6349" y="4"/>
            <a:ext cx="12198351" cy="6856867"/>
          </a:xfrm>
          <a:custGeom>
            <a:avLst/>
            <a:gdLst>
              <a:gd name="connsiteX0" fmla="*/ 1657512 w 12192000"/>
              <a:gd name="connsiteY0" fmla="*/ 0 h 6856867"/>
              <a:gd name="connsiteX1" fmla="*/ 12192000 w 12192000"/>
              <a:gd name="connsiteY1" fmla="*/ 0 h 6856867"/>
              <a:gd name="connsiteX2" fmla="*/ 12192000 w 12192000"/>
              <a:gd name="connsiteY2" fmla="*/ 4192396 h 6856867"/>
              <a:gd name="connsiteX3" fmla="*/ 9527529 w 12192000"/>
              <a:gd name="connsiteY3" fmla="*/ 6856867 h 6856867"/>
              <a:gd name="connsiteX4" fmla="*/ 0 w 12192000"/>
              <a:gd name="connsiteY4" fmla="*/ 6856867 h 6856867"/>
              <a:gd name="connsiteX5" fmla="*/ 0 w 12192000"/>
              <a:gd name="connsiteY5" fmla="*/ 1657512 h 6856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6867">
                <a:moveTo>
                  <a:pt x="1657512" y="0"/>
                </a:moveTo>
                <a:lnTo>
                  <a:pt x="12192000" y="0"/>
                </a:lnTo>
                <a:lnTo>
                  <a:pt x="12192000" y="4192396"/>
                </a:lnTo>
                <a:lnTo>
                  <a:pt x="9527529" y="6856867"/>
                </a:lnTo>
                <a:lnTo>
                  <a:pt x="0" y="6856867"/>
                </a:lnTo>
                <a:lnTo>
                  <a:pt x="0" y="1657512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 anchor="t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To place an image, click the picture </a:t>
            </a:r>
            <a:br>
              <a:rPr lang="en-GB" dirty="0"/>
            </a:br>
            <a:r>
              <a:rPr lang="en-GB" dirty="0"/>
              <a:t>icon or drag and drop an image. </a:t>
            </a:r>
            <a:br>
              <a:rPr lang="en-GB" dirty="0"/>
            </a:br>
            <a:r>
              <a:rPr lang="en-GB" dirty="0"/>
              <a:t>Do not paste an image here.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6350" y="3"/>
            <a:ext cx="1664324" cy="1650703"/>
            <a:chOff x="-6349" y="0"/>
            <a:chExt cx="1664324" cy="1650703"/>
          </a:xfrm>
        </p:grpSpPr>
        <p:sp>
          <p:nvSpPr>
            <p:cNvPr id="8" name="object 2"/>
            <p:cNvSpPr>
              <a:spLocks/>
            </p:cNvSpPr>
            <p:nvPr userDrawn="1"/>
          </p:nvSpPr>
          <p:spPr bwMode="auto">
            <a:xfrm>
              <a:off x="0" y="0"/>
              <a:ext cx="1657975" cy="1650703"/>
            </a:xfrm>
            <a:custGeom>
              <a:avLst/>
              <a:gdLst>
                <a:gd name="T0" fmla="*/ 2895600 w 2895600"/>
                <a:gd name="T1" fmla="*/ 0 h 2882900"/>
                <a:gd name="T2" fmla="*/ 0 w 2895600"/>
                <a:gd name="T3" fmla="*/ 0 h 2882900"/>
                <a:gd name="T4" fmla="*/ 0 w 2895600"/>
                <a:gd name="T5" fmla="*/ 2882912 h 2882900"/>
                <a:gd name="T6" fmla="*/ 2895600 w 2895600"/>
                <a:gd name="T7" fmla="*/ 0 h 28829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95600" h="2882900">
                  <a:moveTo>
                    <a:pt x="2895600" y="0"/>
                  </a:moveTo>
                  <a:lnTo>
                    <a:pt x="0" y="0"/>
                  </a:lnTo>
                  <a:lnTo>
                    <a:pt x="0" y="2882912"/>
                  </a:lnTo>
                  <a:lnTo>
                    <a:pt x="2895600" y="0"/>
                  </a:lnTo>
                  <a:close/>
                </a:path>
              </a:pathLst>
            </a:custGeom>
            <a:solidFill>
              <a:srgbClr val="BCDC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/>
            </a:p>
          </p:txBody>
        </p:sp>
        <p:grpSp>
          <p:nvGrpSpPr>
            <p:cNvPr id="9" name="Group 8"/>
            <p:cNvGrpSpPr/>
            <p:nvPr userDrawn="1"/>
          </p:nvGrpSpPr>
          <p:grpSpPr>
            <a:xfrm>
              <a:off x="-6349" y="0"/>
              <a:ext cx="1606550" cy="1602847"/>
              <a:chOff x="-6350" y="0"/>
              <a:chExt cx="2755265" cy="2748915"/>
            </a:xfrm>
          </p:grpSpPr>
          <p:sp>
            <p:nvSpPr>
              <p:cNvPr id="10" name="object 3"/>
              <p:cNvSpPr>
                <a:spLocks/>
              </p:cNvSpPr>
              <p:nvPr userDrawn="1"/>
            </p:nvSpPr>
            <p:spPr bwMode="auto">
              <a:xfrm>
                <a:off x="0" y="0"/>
                <a:ext cx="2748915" cy="2748915"/>
              </a:xfrm>
              <a:custGeom>
                <a:avLst/>
                <a:gdLst>
                  <a:gd name="T0" fmla="*/ 2748680 w 2748915"/>
                  <a:gd name="T1" fmla="*/ 0 h 2748915"/>
                  <a:gd name="T2" fmla="*/ 0 w 2748915"/>
                  <a:gd name="T3" fmla="*/ 2748683 h 27489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748915" h="2748915">
                    <a:moveTo>
                      <a:pt x="2748680" y="0"/>
                    </a:moveTo>
                    <a:lnTo>
                      <a:pt x="0" y="274868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1" name="object 4"/>
              <p:cNvSpPr>
                <a:spLocks/>
              </p:cNvSpPr>
              <p:nvPr userDrawn="1"/>
            </p:nvSpPr>
            <p:spPr bwMode="auto">
              <a:xfrm>
                <a:off x="0" y="0"/>
                <a:ext cx="2592070" cy="2592070"/>
              </a:xfrm>
              <a:custGeom>
                <a:avLst/>
                <a:gdLst>
                  <a:gd name="T0" fmla="*/ 2592043 w 2592070"/>
                  <a:gd name="T1" fmla="*/ 0 h 2592070"/>
                  <a:gd name="T2" fmla="*/ 0 w 2592070"/>
                  <a:gd name="T3" fmla="*/ 2592043 h 259207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592070" h="2592070">
                    <a:moveTo>
                      <a:pt x="2592043" y="0"/>
                    </a:moveTo>
                    <a:lnTo>
                      <a:pt x="0" y="259204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2" name="object 5"/>
              <p:cNvSpPr>
                <a:spLocks/>
              </p:cNvSpPr>
              <p:nvPr userDrawn="1"/>
            </p:nvSpPr>
            <p:spPr bwMode="auto">
              <a:xfrm>
                <a:off x="0" y="0"/>
                <a:ext cx="2435860" cy="2435860"/>
              </a:xfrm>
              <a:custGeom>
                <a:avLst/>
                <a:gdLst>
                  <a:gd name="T0" fmla="*/ 2435470 w 2435860"/>
                  <a:gd name="T1" fmla="*/ 0 h 2435860"/>
                  <a:gd name="T2" fmla="*/ 0 w 2435860"/>
                  <a:gd name="T3" fmla="*/ 2435472 h 24358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435860" h="2435860">
                    <a:moveTo>
                      <a:pt x="2435470" y="0"/>
                    </a:moveTo>
                    <a:lnTo>
                      <a:pt x="0" y="2435472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3" name="object 6"/>
              <p:cNvSpPr>
                <a:spLocks/>
              </p:cNvSpPr>
              <p:nvPr userDrawn="1"/>
            </p:nvSpPr>
            <p:spPr bwMode="auto">
              <a:xfrm>
                <a:off x="0" y="0"/>
                <a:ext cx="2279015" cy="2279015"/>
              </a:xfrm>
              <a:custGeom>
                <a:avLst/>
                <a:gdLst>
                  <a:gd name="T0" fmla="*/ 2278836 w 2279015"/>
                  <a:gd name="T1" fmla="*/ 0 h 2279015"/>
                  <a:gd name="T2" fmla="*/ 0 w 2279015"/>
                  <a:gd name="T3" fmla="*/ 2278836 h 22790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279015" h="2279015">
                    <a:moveTo>
                      <a:pt x="2278836" y="0"/>
                    </a:moveTo>
                    <a:lnTo>
                      <a:pt x="0" y="227883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4" name="object 7"/>
              <p:cNvSpPr>
                <a:spLocks/>
              </p:cNvSpPr>
              <p:nvPr userDrawn="1"/>
            </p:nvSpPr>
            <p:spPr bwMode="auto">
              <a:xfrm>
                <a:off x="0" y="0"/>
                <a:ext cx="2122805" cy="2122805"/>
              </a:xfrm>
              <a:custGeom>
                <a:avLst/>
                <a:gdLst>
                  <a:gd name="T0" fmla="*/ 2122190 w 2122805"/>
                  <a:gd name="T1" fmla="*/ 0 h 2122805"/>
                  <a:gd name="T2" fmla="*/ 0 w 2122805"/>
                  <a:gd name="T3" fmla="*/ 2122192 h 21228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122805" h="2122805">
                    <a:moveTo>
                      <a:pt x="2122190" y="0"/>
                    </a:moveTo>
                    <a:lnTo>
                      <a:pt x="0" y="2122192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5" name="object 8"/>
              <p:cNvSpPr>
                <a:spLocks/>
              </p:cNvSpPr>
              <p:nvPr userDrawn="1"/>
            </p:nvSpPr>
            <p:spPr bwMode="auto">
              <a:xfrm>
                <a:off x="0" y="0"/>
                <a:ext cx="1965960" cy="1965960"/>
              </a:xfrm>
              <a:custGeom>
                <a:avLst/>
                <a:gdLst>
                  <a:gd name="T0" fmla="*/ 1965572 w 1965960"/>
                  <a:gd name="T1" fmla="*/ 0 h 1965960"/>
                  <a:gd name="T2" fmla="*/ 0 w 1965960"/>
                  <a:gd name="T3" fmla="*/ 1965571 h 19659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965960" h="1965960">
                    <a:moveTo>
                      <a:pt x="1965572" y="0"/>
                    </a:moveTo>
                    <a:lnTo>
                      <a:pt x="0" y="1965571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6" name="object 9"/>
              <p:cNvSpPr>
                <a:spLocks/>
              </p:cNvSpPr>
              <p:nvPr userDrawn="1"/>
            </p:nvSpPr>
            <p:spPr bwMode="auto">
              <a:xfrm>
                <a:off x="0" y="0"/>
                <a:ext cx="1809114" cy="1809114"/>
              </a:xfrm>
              <a:custGeom>
                <a:avLst/>
                <a:gdLst>
                  <a:gd name="T0" fmla="*/ 1808983 w 1809114"/>
                  <a:gd name="T1" fmla="*/ 0 h 1809114"/>
                  <a:gd name="T2" fmla="*/ 0 w 1809114"/>
                  <a:gd name="T3" fmla="*/ 1808985 h 18091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809114" h="1809114">
                    <a:moveTo>
                      <a:pt x="1808983" y="0"/>
                    </a:moveTo>
                    <a:lnTo>
                      <a:pt x="0" y="18089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7" name="object 10"/>
              <p:cNvSpPr>
                <a:spLocks/>
              </p:cNvSpPr>
              <p:nvPr userDrawn="1"/>
            </p:nvSpPr>
            <p:spPr bwMode="auto">
              <a:xfrm>
                <a:off x="0" y="0"/>
                <a:ext cx="1652905" cy="1652905"/>
              </a:xfrm>
              <a:custGeom>
                <a:avLst/>
                <a:gdLst>
                  <a:gd name="T0" fmla="*/ 1652364 w 1652905"/>
                  <a:gd name="T1" fmla="*/ 0 h 1652905"/>
                  <a:gd name="T2" fmla="*/ 0 w 1652905"/>
                  <a:gd name="T3" fmla="*/ 1652363 h 16529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52905" h="1652905">
                    <a:moveTo>
                      <a:pt x="1652364" y="0"/>
                    </a:moveTo>
                    <a:lnTo>
                      <a:pt x="0" y="165236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8" name="object 11"/>
              <p:cNvSpPr>
                <a:spLocks/>
              </p:cNvSpPr>
              <p:nvPr userDrawn="1"/>
            </p:nvSpPr>
            <p:spPr bwMode="auto">
              <a:xfrm>
                <a:off x="0" y="0"/>
                <a:ext cx="1496060" cy="1496060"/>
              </a:xfrm>
              <a:custGeom>
                <a:avLst/>
                <a:gdLst>
                  <a:gd name="T0" fmla="*/ 1495719 w 1496060"/>
                  <a:gd name="T1" fmla="*/ 0 h 1496060"/>
                  <a:gd name="T2" fmla="*/ 0 w 1496060"/>
                  <a:gd name="T3" fmla="*/ 1495719 h 14960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96060" h="1496060">
                    <a:moveTo>
                      <a:pt x="1495719" y="0"/>
                    </a:moveTo>
                    <a:lnTo>
                      <a:pt x="0" y="149571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9" name="object 12"/>
              <p:cNvSpPr>
                <a:spLocks/>
              </p:cNvSpPr>
              <p:nvPr userDrawn="1"/>
            </p:nvSpPr>
            <p:spPr bwMode="auto">
              <a:xfrm>
                <a:off x="0" y="0"/>
                <a:ext cx="1339215" cy="1339215"/>
              </a:xfrm>
              <a:custGeom>
                <a:avLst/>
                <a:gdLst>
                  <a:gd name="T0" fmla="*/ 1339075 w 1339215"/>
                  <a:gd name="T1" fmla="*/ 0 h 1339215"/>
                  <a:gd name="T2" fmla="*/ 0 w 1339215"/>
                  <a:gd name="T3" fmla="*/ 1339076 h 13392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339215" h="1339215">
                    <a:moveTo>
                      <a:pt x="1339075" y="0"/>
                    </a:moveTo>
                    <a:lnTo>
                      <a:pt x="0" y="133907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0" name="object 13"/>
              <p:cNvSpPr>
                <a:spLocks/>
              </p:cNvSpPr>
              <p:nvPr userDrawn="1"/>
            </p:nvSpPr>
            <p:spPr bwMode="auto">
              <a:xfrm>
                <a:off x="0" y="0"/>
                <a:ext cx="1183005" cy="1183005"/>
              </a:xfrm>
              <a:custGeom>
                <a:avLst/>
                <a:gdLst>
                  <a:gd name="T0" fmla="*/ 1182485 w 1183005"/>
                  <a:gd name="T1" fmla="*/ 0 h 1183005"/>
                  <a:gd name="T2" fmla="*/ 0 w 1183005"/>
                  <a:gd name="T3" fmla="*/ 1182485 h 11830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83005" h="1183005">
                    <a:moveTo>
                      <a:pt x="1182485" y="0"/>
                    </a:moveTo>
                    <a:lnTo>
                      <a:pt x="0" y="11824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1" name="object 14"/>
              <p:cNvSpPr>
                <a:spLocks/>
              </p:cNvSpPr>
              <p:nvPr userDrawn="1"/>
            </p:nvSpPr>
            <p:spPr bwMode="auto">
              <a:xfrm>
                <a:off x="0" y="0"/>
                <a:ext cx="1026160" cy="1026160"/>
              </a:xfrm>
              <a:custGeom>
                <a:avLst/>
                <a:gdLst>
                  <a:gd name="T0" fmla="*/ 1025808 w 1026160"/>
                  <a:gd name="T1" fmla="*/ 0 h 1026160"/>
                  <a:gd name="T2" fmla="*/ 0 w 1026160"/>
                  <a:gd name="T3" fmla="*/ 1025808 h 10261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26160" h="1026160">
                    <a:moveTo>
                      <a:pt x="1025808" y="0"/>
                    </a:moveTo>
                    <a:lnTo>
                      <a:pt x="0" y="1025808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2" name="object 15"/>
              <p:cNvSpPr>
                <a:spLocks/>
              </p:cNvSpPr>
              <p:nvPr userDrawn="1"/>
            </p:nvSpPr>
            <p:spPr bwMode="auto">
              <a:xfrm>
                <a:off x="0" y="0"/>
                <a:ext cx="869315" cy="869315"/>
              </a:xfrm>
              <a:custGeom>
                <a:avLst/>
                <a:gdLst>
                  <a:gd name="T0" fmla="*/ 869196 w 869315"/>
                  <a:gd name="T1" fmla="*/ 0 h 869315"/>
                  <a:gd name="T2" fmla="*/ 0 w 869315"/>
                  <a:gd name="T3" fmla="*/ 869195 h 8693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9315" h="869315">
                    <a:moveTo>
                      <a:pt x="869196" y="0"/>
                    </a:moveTo>
                    <a:lnTo>
                      <a:pt x="0" y="86919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3" name="object 16"/>
              <p:cNvSpPr>
                <a:spLocks/>
              </p:cNvSpPr>
              <p:nvPr userDrawn="1"/>
            </p:nvSpPr>
            <p:spPr bwMode="auto">
              <a:xfrm>
                <a:off x="0" y="0"/>
                <a:ext cx="713105" cy="713105"/>
              </a:xfrm>
              <a:custGeom>
                <a:avLst/>
                <a:gdLst>
                  <a:gd name="T0" fmla="*/ 712600 w 713105"/>
                  <a:gd name="T1" fmla="*/ 0 h 713105"/>
                  <a:gd name="T2" fmla="*/ 0 w 713105"/>
                  <a:gd name="T3" fmla="*/ 712600 h 7131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13105" h="713105">
                    <a:moveTo>
                      <a:pt x="712600" y="0"/>
                    </a:moveTo>
                    <a:lnTo>
                      <a:pt x="0" y="71260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4" name="object 17"/>
              <p:cNvSpPr>
                <a:spLocks/>
              </p:cNvSpPr>
              <p:nvPr userDrawn="1"/>
            </p:nvSpPr>
            <p:spPr bwMode="auto">
              <a:xfrm>
                <a:off x="0" y="0"/>
                <a:ext cx="556260" cy="556260"/>
              </a:xfrm>
              <a:custGeom>
                <a:avLst/>
                <a:gdLst>
                  <a:gd name="T0" fmla="*/ 555969 w 556260"/>
                  <a:gd name="T1" fmla="*/ 0 h 556260"/>
                  <a:gd name="T2" fmla="*/ 0 w 556260"/>
                  <a:gd name="T3" fmla="*/ 555970 h 5562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56260" h="556260">
                    <a:moveTo>
                      <a:pt x="555969" y="0"/>
                    </a:moveTo>
                    <a:lnTo>
                      <a:pt x="0" y="55597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5" name="object 18"/>
              <p:cNvSpPr>
                <a:spLocks/>
              </p:cNvSpPr>
              <p:nvPr userDrawn="1"/>
            </p:nvSpPr>
            <p:spPr bwMode="auto">
              <a:xfrm>
                <a:off x="0" y="0"/>
                <a:ext cx="399415" cy="399415"/>
              </a:xfrm>
              <a:custGeom>
                <a:avLst/>
                <a:gdLst>
                  <a:gd name="T0" fmla="*/ 399313 w 399415"/>
                  <a:gd name="T1" fmla="*/ 0 h 399415"/>
                  <a:gd name="T2" fmla="*/ 0 w 399415"/>
                  <a:gd name="T3" fmla="*/ 399314 h 3994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99415" h="399415">
                    <a:moveTo>
                      <a:pt x="399313" y="0"/>
                    </a:moveTo>
                    <a:lnTo>
                      <a:pt x="0" y="399314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6" name="object 19"/>
              <p:cNvSpPr>
                <a:spLocks/>
              </p:cNvSpPr>
              <p:nvPr userDrawn="1"/>
            </p:nvSpPr>
            <p:spPr bwMode="auto">
              <a:xfrm>
                <a:off x="0" y="0"/>
                <a:ext cx="243204" cy="243204"/>
              </a:xfrm>
              <a:custGeom>
                <a:avLst/>
                <a:gdLst>
                  <a:gd name="T0" fmla="*/ 242709 w 243204"/>
                  <a:gd name="T1" fmla="*/ 0 h 243204"/>
                  <a:gd name="T2" fmla="*/ 0 w 243204"/>
                  <a:gd name="T3" fmla="*/ 242709 h 24320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43204" h="243204">
                    <a:moveTo>
                      <a:pt x="242709" y="0"/>
                    </a:moveTo>
                    <a:lnTo>
                      <a:pt x="0" y="24270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7" name="object 20"/>
              <p:cNvSpPr>
                <a:spLocks/>
              </p:cNvSpPr>
              <p:nvPr userDrawn="1"/>
            </p:nvSpPr>
            <p:spPr bwMode="auto">
              <a:xfrm>
                <a:off x="-6350" y="0"/>
                <a:ext cx="86360" cy="86360"/>
              </a:xfrm>
              <a:custGeom>
                <a:avLst/>
                <a:gdLst>
                  <a:gd name="T0" fmla="*/ 86106 w 86360"/>
                  <a:gd name="T1" fmla="*/ 0 h 86360"/>
                  <a:gd name="T2" fmla="*/ 0 w 86360"/>
                  <a:gd name="T3" fmla="*/ 86106 h 863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360" h="86360">
                    <a:moveTo>
                      <a:pt x="86106" y="0"/>
                    </a:moveTo>
                    <a:lnTo>
                      <a:pt x="0" y="8610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</p:grpSp>
      </p:grpSp>
      <p:sp>
        <p:nvSpPr>
          <p:cNvPr id="29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321700" y="6158292"/>
            <a:ext cx="9025501" cy="5473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200">
                <a:solidFill>
                  <a:schemeClr val="bg1"/>
                </a:solidFill>
              </a:defRPr>
            </a:lvl1pPr>
            <a:lvl2pPr marL="685766" indent="-228589">
              <a:buClr>
                <a:schemeClr val="tx1"/>
              </a:buClr>
              <a:buFont typeface="Arial" panose="020B0604020202020204" pitchFamily="34" charset="0"/>
              <a:buChar char="‒"/>
              <a:defRPr/>
            </a:lvl2pPr>
            <a:lvl3pPr marL="1142942" indent="-228589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1371532" indent="0">
              <a:buFontTx/>
              <a:buNone/>
              <a:defRPr/>
            </a:lvl4pPr>
            <a:lvl5pPr marL="1828709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add info</a:t>
            </a:r>
          </a:p>
        </p:txBody>
      </p:sp>
    </p:spTree>
    <p:extLst>
      <p:ext uri="{BB962C8B-B14F-4D97-AF65-F5344CB8AC3E}">
        <p14:creationId xmlns:p14="http://schemas.microsoft.com/office/powerpoint/2010/main" val="2583489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- Yellow t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0" hasCustomPrompt="1"/>
          </p:nvPr>
        </p:nvSpPr>
        <p:spPr>
          <a:xfrm>
            <a:off x="-6349" y="4"/>
            <a:ext cx="12198349" cy="6856867"/>
          </a:xfrm>
          <a:custGeom>
            <a:avLst/>
            <a:gdLst>
              <a:gd name="connsiteX0" fmla="*/ 1657512 w 12192000"/>
              <a:gd name="connsiteY0" fmla="*/ 0 h 6856867"/>
              <a:gd name="connsiteX1" fmla="*/ 12192000 w 12192000"/>
              <a:gd name="connsiteY1" fmla="*/ 0 h 6856867"/>
              <a:gd name="connsiteX2" fmla="*/ 12192000 w 12192000"/>
              <a:gd name="connsiteY2" fmla="*/ 4192396 h 6856867"/>
              <a:gd name="connsiteX3" fmla="*/ 9527529 w 12192000"/>
              <a:gd name="connsiteY3" fmla="*/ 6856867 h 6856867"/>
              <a:gd name="connsiteX4" fmla="*/ 0 w 12192000"/>
              <a:gd name="connsiteY4" fmla="*/ 6856867 h 6856867"/>
              <a:gd name="connsiteX5" fmla="*/ 0 w 12192000"/>
              <a:gd name="connsiteY5" fmla="*/ 1657512 h 6856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6867">
                <a:moveTo>
                  <a:pt x="1657512" y="0"/>
                </a:moveTo>
                <a:lnTo>
                  <a:pt x="12192000" y="0"/>
                </a:lnTo>
                <a:lnTo>
                  <a:pt x="12192000" y="4192396"/>
                </a:lnTo>
                <a:lnTo>
                  <a:pt x="9527529" y="6856867"/>
                </a:lnTo>
                <a:lnTo>
                  <a:pt x="0" y="6856867"/>
                </a:lnTo>
                <a:lnTo>
                  <a:pt x="0" y="1657512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 anchor="t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To place an image, click the picture </a:t>
            </a:r>
            <a:br>
              <a:rPr lang="en-GB" dirty="0"/>
            </a:br>
            <a:r>
              <a:rPr lang="en-GB" dirty="0"/>
              <a:t>icon or drag and drop an image. </a:t>
            </a:r>
            <a:br>
              <a:rPr lang="en-GB" dirty="0"/>
            </a:br>
            <a:r>
              <a:rPr lang="en-GB" dirty="0"/>
              <a:t>Do not paste an image here.</a:t>
            </a:r>
          </a:p>
        </p:txBody>
      </p:sp>
      <p:sp>
        <p:nvSpPr>
          <p:cNvPr id="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321700" y="6158292"/>
            <a:ext cx="9025501" cy="5473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200">
                <a:solidFill>
                  <a:schemeClr val="bg1"/>
                </a:solidFill>
              </a:defRPr>
            </a:lvl1pPr>
            <a:lvl2pPr marL="685766" indent="-228589">
              <a:buClr>
                <a:schemeClr val="tx1"/>
              </a:buClr>
              <a:buFont typeface="Arial" panose="020B0604020202020204" pitchFamily="34" charset="0"/>
              <a:buChar char="‒"/>
              <a:defRPr/>
            </a:lvl2pPr>
            <a:lvl3pPr marL="1142942" indent="-228589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1371532" indent="0">
              <a:buFontTx/>
              <a:buNone/>
              <a:defRPr/>
            </a:lvl4pPr>
            <a:lvl5pPr marL="1828709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add info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-6349" y="3"/>
            <a:ext cx="1664324" cy="1650703"/>
            <a:chOff x="-6349" y="0"/>
            <a:chExt cx="1664324" cy="1650703"/>
          </a:xfrm>
        </p:grpSpPr>
        <p:sp>
          <p:nvSpPr>
            <p:cNvPr id="7" name="object 2"/>
            <p:cNvSpPr>
              <a:spLocks/>
            </p:cNvSpPr>
            <p:nvPr userDrawn="1"/>
          </p:nvSpPr>
          <p:spPr bwMode="auto">
            <a:xfrm>
              <a:off x="0" y="0"/>
              <a:ext cx="1657975" cy="1650703"/>
            </a:xfrm>
            <a:custGeom>
              <a:avLst/>
              <a:gdLst>
                <a:gd name="T0" fmla="*/ 2895600 w 2895600"/>
                <a:gd name="T1" fmla="*/ 0 h 2882900"/>
                <a:gd name="T2" fmla="*/ 0 w 2895600"/>
                <a:gd name="T3" fmla="*/ 0 h 2882900"/>
                <a:gd name="T4" fmla="*/ 0 w 2895600"/>
                <a:gd name="T5" fmla="*/ 2882912 h 2882900"/>
                <a:gd name="T6" fmla="*/ 2895600 w 2895600"/>
                <a:gd name="T7" fmla="*/ 0 h 28829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95600" h="2882900">
                  <a:moveTo>
                    <a:pt x="2895600" y="0"/>
                  </a:moveTo>
                  <a:lnTo>
                    <a:pt x="0" y="0"/>
                  </a:lnTo>
                  <a:lnTo>
                    <a:pt x="0" y="2882912"/>
                  </a:lnTo>
                  <a:lnTo>
                    <a:pt x="2895600" y="0"/>
                  </a:lnTo>
                  <a:close/>
                </a:path>
              </a:pathLst>
            </a:custGeom>
            <a:solidFill>
              <a:srgbClr val="FFED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/>
            </a:p>
          </p:txBody>
        </p:sp>
        <p:grpSp>
          <p:nvGrpSpPr>
            <p:cNvPr id="8" name="Group 7"/>
            <p:cNvGrpSpPr/>
            <p:nvPr userDrawn="1"/>
          </p:nvGrpSpPr>
          <p:grpSpPr>
            <a:xfrm>
              <a:off x="-6349" y="0"/>
              <a:ext cx="1606550" cy="1602847"/>
              <a:chOff x="-6350" y="0"/>
              <a:chExt cx="2755265" cy="2748915"/>
            </a:xfrm>
          </p:grpSpPr>
          <p:sp>
            <p:nvSpPr>
              <p:cNvPr id="9" name="object 3"/>
              <p:cNvSpPr>
                <a:spLocks/>
              </p:cNvSpPr>
              <p:nvPr userDrawn="1"/>
            </p:nvSpPr>
            <p:spPr bwMode="auto">
              <a:xfrm>
                <a:off x="0" y="0"/>
                <a:ext cx="2748915" cy="2748915"/>
              </a:xfrm>
              <a:custGeom>
                <a:avLst/>
                <a:gdLst>
                  <a:gd name="T0" fmla="*/ 2748680 w 2748915"/>
                  <a:gd name="T1" fmla="*/ 0 h 2748915"/>
                  <a:gd name="T2" fmla="*/ 0 w 2748915"/>
                  <a:gd name="T3" fmla="*/ 2748683 h 27489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748915" h="2748915">
                    <a:moveTo>
                      <a:pt x="2748680" y="0"/>
                    </a:moveTo>
                    <a:lnTo>
                      <a:pt x="0" y="274868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0" name="object 4"/>
              <p:cNvSpPr>
                <a:spLocks/>
              </p:cNvSpPr>
              <p:nvPr userDrawn="1"/>
            </p:nvSpPr>
            <p:spPr bwMode="auto">
              <a:xfrm>
                <a:off x="0" y="0"/>
                <a:ext cx="2592070" cy="2592070"/>
              </a:xfrm>
              <a:custGeom>
                <a:avLst/>
                <a:gdLst>
                  <a:gd name="T0" fmla="*/ 2592043 w 2592070"/>
                  <a:gd name="T1" fmla="*/ 0 h 2592070"/>
                  <a:gd name="T2" fmla="*/ 0 w 2592070"/>
                  <a:gd name="T3" fmla="*/ 2592043 h 259207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592070" h="2592070">
                    <a:moveTo>
                      <a:pt x="2592043" y="0"/>
                    </a:moveTo>
                    <a:lnTo>
                      <a:pt x="0" y="259204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1" name="object 5"/>
              <p:cNvSpPr>
                <a:spLocks/>
              </p:cNvSpPr>
              <p:nvPr userDrawn="1"/>
            </p:nvSpPr>
            <p:spPr bwMode="auto">
              <a:xfrm>
                <a:off x="0" y="0"/>
                <a:ext cx="2435860" cy="2435860"/>
              </a:xfrm>
              <a:custGeom>
                <a:avLst/>
                <a:gdLst>
                  <a:gd name="T0" fmla="*/ 2435470 w 2435860"/>
                  <a:gd name="T1" fmla="*/ 0 h 2435860"/>
                  <a:gd name="T2" fmla="*/ 0 w 2435860"/>
                  <a:gd name="T3" fmla="*/ 2435472 h 24358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435860" h="2435860">
                    <a:moveTo>
                      <a:pt x="2435470" y="0"/>
                    </a:moveTo>
                    <a:lnTo>
                      <a:pt x="0" y="2435472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2" name="object 6"/>
              <p:cNvSpPr>
                <a:spLocks/>
              </p:cNvSpPr>
              <p:nvPr userDrawn="1"/>
            </p:nvSpPr>
            <p:spPr bwMode="auto">
              <a:xfrm>
                <a:off x="0" y="0"/>
                <a:ext cx="2279015" cy="2279015"/>
              </a:xfrm>
              <a:custGeom>
                <a:avLst/>
                <a:gdLst>
                  <a:gd name="T0" fmla="*/ 2278836 w 2279015"/>
                  <a:gd name="T1" fmla="*/ 0 h 2279015"/>
                  <a:gd name="T2" fmla="*/ 0 w 2279015"/>
                  <a:gd name="T3" fmla="*/ 2278836 h 22790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279015" h="2279015">
                    <a:moveTo>
                      <a:pt x="2278836" y="0"/>
                    </a:moveTo>
                    <a:lnTo>
                      <a:pt x="0" y="227883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3" name="object 7"/>
              <p:cNvSpPr>
                <a:spLocks/>
              </p:cNvSpPr>
              <p:nvPr userDrawn="1"/>
            </p:nvSpPr>
            <p:spPr bwMode="auto">
              <a:xfrm>
                <a:off x="0" y="0"/>
                <a:ext cx="2122805" cy="2122805"/>
              </a:xfrm>
              <a:custGeom>
                <a:avLst/>
                <a:gdLst>
                  <a:gd name="T0" fmla="*/ 2122190 w 2122805"/>
                  <a:gd name="T1" fmla="*/ 0 h 2122805"/>
                  <a:gd name="T2" fmla="*/ 0 w 2122805"/>
                  <a:gd name="T3" fmla="*/ 2122192 h 21228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122805" h="2122805">
                    <a:moveTo>
                      <a:pt x="2122190" y="0"/>
                    </a:moveTo>
                    <a:lnTo>
                      <a:pt x="0" y="2122192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4" name="object 8"/>
              <p:cNvSpPr>
                <a:spLocks/>
              </p:cNvSpPr>
              <p:nvPr userDrawn="1"/>
            </p:nvSpPr>
            <p:spPr bwMode="auto">
              <a:xfrm>
                <a:off x="0" y="0"/>
                <a:ext cx="1965960" cy="1965960"/>
              </a:xfrm>
              <a:custGeom>
                <a:avLst/>
                <a:gdLst>
                  <a:gd name="T0" fmla="*/ 1965572 w 1965960"/>
                  <a:gd name="T1" fmla="*/ 0 h 1965960"/>
                  <a:gd name="T2" fmla="*/ 0 w 1965960"/>
                  <a:gd name="T3" fmla="*/ 1965571 h 19659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965960" h="1965960">
                    <a:moveTo>
                      <a:pt x="1965572" y="0"/>
                    </a:moveTo>
                    <a:lnTo>
                      <a:pt x="0" y="1965571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5" name="object 9"/>
              <p:cNvSpPr>
                <a:spLocks/>
              </p:cNvSpPr>
              <p:nvPr userDrawn="1"/>
            </p:nvSpPr>
            <p:spPr bwMode="auto">
              <a:xfrm>
                <a:off x="0" y="0"/>
                <a:ext cx="1809114" cy="1809114"/>
              </a:xfrm>
              <a:custGeom>
                <a:avLst/>
                <a:gdLst>
                  <a:gd name="T0" fmla="*/ 1808983 w 1809114"/>
                  <a:gd name="T1" fmla="*/ 0 h 1809114"/>
                  <a:gd name="T2" fmla="*/ 0 w 1809114"/>
                  <a:gd name="T3" fmla="*/ 1808985 h 18091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809114" h="1809114">
                    <a:moveTo>
                      <a:pt x="1808983" y="0"/>
                    </a:moveTo>
                    <a:lnTo>
                      <a:pt x="0" y="18089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6" name="object 10"/>
              <p:cNvSpPr>
                <a:spLocks/>
              </p:cNvSpPr>
              <p:nvPr userDrawn="1"/>
            </p:nvSpPr>
            <p:spPr bwMode="auto">
              <a:xfrm>
                <a:off x="0" y="0"/>
                <a:ext cx="1652905" cy="1652905"/>
              </a:xfrm>
              <a:custGeom>
                <a:avLst/>
                <a:gdLst>
                  <a:gd name="T0" fmla="*/ 1652364 w 1652905"/>
                  <a:gd name="T1" fmla="*/ 0 h 1652905"/>
                  <a:gd name="T2" fmla="*/ 0 w 1652905"/>
                  <a:gd name="T3" fmla="*/ 1652363 h 16529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52905" h="1652905">
                    <a:moveTo>
                      <a:pt x="1652364" y="0"/>
                    </a:moveTo>
                    <a:lnTo>
                      <a:pt x="0" y="165236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7" name="object 11"/>
              <p:cNvSpPr>
                <a:spLocks/>
              </p:cNvSpPr>
              <p:nvPr userDrawn="1"/>
            </p:nvSpPr>
            <p:spPr bwMode="auto">
              <a:xfrm>
                <a:off x="0" y="0"/>
                <a:ext cx="1496060" cy="1496060"/>
              </a:xfrm>
              <a:custGeom>
                <a:avLst/>
                <a:gdLst>
                  <a:gd name="T0" fmla="*/ 1495719 w 1496060"/>
                  <a:gd name="T1" fmla="*/ 0 h 1496060"/>
                  <a:gd name="T2" fmla="*/ 0 w 1496060"/>
                  <a:gd name="T3" fmla="*/ 1495719 h 14960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96060" h="1496060">
                    <a:moveTo>
                      <a:pt x="1495719" y="0"/>
                    </a:moveTo>
                    <a:lnTo>
                      <a:pt x="0" y="149571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8" name="object 12"/>
              <p:cNvSpPr>
                <a:spLocks/>
              </p:cNvSpPr>
              <p:nvPr userDrawn="1"/>
            </p:nvSpPr>
            <p:spPr bwMode="auto">
              <a:xfrm>
                <a:off x="0" y="0"/>
                <a:ext cx="1339215" cy="1339215"/>
              </a:xfrm>
              <a:custGeom>
                <a:avLst/>
                <a:gdLst>
                  <a:gd name="T0" fmla="*/ 1339075 w 1339215"/>
                  <a:gd name="T1" fmla="*/ 0 h 1339215"/>
                  <a:gd name="T2" fmla="*/ 0 w 1339215"/>
                  <a:gd name="T3" fmla="*/ 1339076 h 13392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339215" h="1339215">
                    <a:moveTo>
                      <a:pt x="1339075" y="0"/>
                    </a:moveTo>
                    <a:lnTo>
                      <a:pt x="0" y="133907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9" name="object 13"/>
              <p:cNvSpPr>
                <a:spLocks/>
              </p:cNvSpPr>
              <p:nvPr userDrawn="1"/>
            </p:nvSpPr>
            <p:spPr bwMode="auto">
              <a:xfrm>
                <a:off x="0" y="0"/>
                <a:ext cx="1183005" cy="1183005"/>
              </a:xfrm>
              <a:custGeom>
                <a:avLst/>
                <a:gdLst>
                  <a:gd name="T0" fmla="*/ 1182485 w 1183005"/>
                  <a:gd name="T1" fmla="*/ 0 h 1183005"/>
                  <a:gd name="T2" fmla="*/ 0 w 1183005"/>
                  <a:gd name="T3" fmla="*/ 1182485 h 11830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83005" h="1183005">
                    <a:moveTo>
                      <a:pt x="1182485" y="0"/>
                    </a:moveTo>
                    <a:lnTo>
                      <a:pt x="0" y="11824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0" name="object 14"/>
              <p:cNvSpPr>
                <a:spLocks/>
              </p:cNvSpPr>
              <p:nvPr userDrawn="1"/>
            </p:nvSpPr>
            <p:spPr bwMode="auto">
              <a:xfrm>
                <a:off x="0" y="0"/>
                <a:ext cx="1026160" cy="1026160"/>
              </a:xfrm>
              <a:custGeom>
                <a:avLst/>
                <a:gdLst>
                  <a:gd name="T0" fmla="*/ 1025808 w 1026160"/>
                  <a:gd name="T1" fmla="*/ 0 h 1026160"/>
                  <a:gd name="T2" fmla="*/ 0 w 1026160"/>
                  <a:gd name="T3" fmla="*/ 1025808 h 10261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26160" h="1026160">
                    <a:moveTo>
                      <a:pt x="1025808" y="0"/>
                    </a:moveTo>
                    <a:lnTo>
                      <a:pt x="0" y="1025808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1" name="object 15"/>
              <p:cNvSpPr>
                <a:spLocks/>
              </p:cNvSpPr>
              <p:nvPr userDrawn="1"/>
            </p:nvSpPr>
            <p:spPr bwMode="auto">
              <a:xfrm>
                <a:off x="0" y="0"/>
                <a:ext cx="869315" cy="869315"/>
              </a:xfrm>
              <a:custGeom>
                <a:avLst/>
                <a:gdLst>
                  <a:gd name="T0" fmla="*/ 869196 w 869315"/>
                  <a:gd name="T1" fmla="*/ 0 h 869315"/>
                  <a:gd name="T2" fmla="*/ 0 w 869315"/>
                  <a:gd name="T3" fmla="*/ 869195 h 8693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9315" h="869315">
                    <a:moveTo>
                      <a:pt x="869196" y="0"/>
                    </a:moveTo>
                    <a:lnTo>
                      <a:pt x="0" y="86919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2" name="object 16"/>
              <p:cNvSpPr>
                <a:spLocks/>
              </p:cNvSpPr>
              <p:nvPr userDrawn="1"/>
            </p:nvSpPr>
            <p:spPr bwMode="auto">
              <a:xfrm>
                <a:off x="0" y="0"/>
                <a:ext cx="713105" cy="713105"/>
              </a:xfrm>
              <a:custGeom>
                <a:avLst/>
                <a:gdLst>
                  <a:gd name="T0" fmla="*/ 712600 w 713105"/>
                  <a:gd name="T1" fmla="*/ 0 h 713105"/>
                  <a:gd name="T2" fmla="*/ 0 w 713105"/>
                  <a:gd name="T3" fmla="*/ 712600 h 7131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13105" h="713105">
                    <a:moveTo>
                      <a:pt x="712600" y="0"/>
                    </a:moveTo>
                    <a:lnTo>
                      <a:pt x="0" y="71260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3" name="object 17"/>
              <p:cNvSpPr>
                <a:spLocks/>
              </p:cNvSpPr>
              <p:nvPr userDrawn="1"/>
            </p:nvSpPr>
            <p:spPr bwMode="auto">
              <a:xfrm>
                <a:off x="0" y="0"/>
                <a:ext cx="556260" cy="556260"/>
              </a:xfrm>
              <a:custGeom>
                <a:avLst/>
                <a:gdLst>
                  <a:gd name="T0" fmla="*/ 555969 w 556260"/>
                  <a:gd name="T1" fmla="*/ 0 h 556260"/>
                  <a:gd name="T2" fmla="*/ 0 w 556260"/>
                  <a:gd name="T3" fmla="*/ 555970 h 5562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56260" h="556260">
                    <a:moveTo>
                      <a:pt x="555969" y="0"/>
                    </a:moveTo>
                    <a:lnTo>
                      <a:pt x="0" y="55597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4" name="object 18"/>
              <p:cNvSpPr>
                <a:spLocks/>
              </p:cNvSpPr>
              <p:nvPr userDrawn="1"/>
            </p:nvSpPr>
            <p:spPr bwMode="auto">
              <a:xfrm>
                <a:off x="0" y="0"/>
                <a:ext cx="399415" cy="399415"/>
              </a:xfrm>
              <a:custGeom>
                <a:avLst/>
                <a:gdLst>
                  <a:gd name="T0" fmla="*/ 399313 w 399415"/>
                  <a:gd name="T1" fmla="*/ 0 h 399415"/>
                  <a:gd name="T2" fmla="*/ 0 w 399415"/>
                  <a:gd name="T3" fmla="*/ 399314 h 3994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99415" h="399415">
                    <a:moveTo>
                      <a:pt x="399313" y="0"/>
                    </a:moveTo>
                    <a:lnTo>
                      <a:pt x="0" y="399314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5" name="object 19"/>
              <p:cNvSpPr>
                <a:spLocks/>
              </p:cNvSpPr>
              <p:nvPr userDrawn="1"/>
            </p:nvSpPr>
            <p:spPr bwMode="auto">
              <a:xfrm>
                <a:off x="0" y="0"/>
                <a:ext cx="243204" cy="243204"/>
              </a:xfrm>
              <a:custGeom>
                <a:avLst/>
                <a:gdLst>
                  <a:gd name="T0" fmla="*/ 242709 w 243204"/>
                  <a:gd name="T1" fmla="*/ 0 h 243204"/>
                  <a:gd name="T2" fmla="*/ 0 w 243204"/>
                  <a:gd name="T3" fmla="*/ 242709 h 24320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43204" h="243204">
                    <a:moveTo>
                      <a:pt x="242709" y="0"/>
                    </a:moveTo>
                    <a:lnTo>
                      <a:pt x="0" y="24270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6" name="object 20"/>
              <p:cNvSpPr>
                <a:spLocks/>
              </p:cNvSpPr>
              <p:nvPr userDrawn="1"/>
            </p:nvSpPr>
            <p:spPr bwMode="auto">
              <a:xfrm>
                <a:off x="-6350" y="0"/>
                <a:ext cx="86360" cy="86360"/>
              </a:xfrm>
              <a:custGeom>
                <a:avLst/>
                <a:gdLst>
                  <a:gd name="T0" fmla="*/ 86106 w 86360"/>
                  <a:gd name="T1" fmla="*/ 0 h 86360"/>
                  <a:gd name="T2" fmla="*/ 0 w 86360"/>
                  <a:gd name="T3" fmla="*/ 86106 h 863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360" h="86360">
                    <a:moveTo>
                      <a:pt x="86106" y="0"/>
                    </a:moveTo>
                    <a:lnTo>
                      <a:pt x="0" y="8610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3395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- Blue t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0" hasCustomPrompt="1"/>
          </p:nvPr>
        </p:nvSpPr>
        <p:spPr>
          <a:xfrm>
            <a:off x="-6349" y="4"/>
            <a:ext cx="12198349" cy="6856867"/>
          </a:xfrm>
          <a:custGeom>
            <a:avLst/>
            <a:gdLst>
              <a:gd name="connsiteX0" fmla="*/ 1657512 w 12192000"/>
              <a:gd name="connsiteY0" fmla="*/ 0 h 6856867"/>
              <a:gd name="connsiteX1" fmla="*/ 12192000 w 12192000"/>
              <a:gd name="connsiteY1" fmla="*/ 0 h 6856867"/>
              <a:gd name="connsiteX2" fmla="*/ 12192000 w 12192000"/>
              <a:gd name="connsiteY2" fmla="*/ 4192396 h 6856867"/>
              <a:gd name="connsiteX3" fmla="*/ 9527529 w 12192000"/>
              <a:gd name="connsiteY3" fmla="*/ 6856867 h 6856867"/>
              <a:gd name="connsiteX4" fmla="*/ 0 w 12192000"/>
              <a:gd name="connsiteY4" fmla="*/ 6856867 h 6856867"/>
              <a:gd name="connsiteX5" fmla="*/ 0 w 12192000"/>
              <a:gd name="connsiteY5" fmla="*/ 1657512 h 6856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6867">
                <a:moveTo>
                  <a:pt x="1657512" y="0"/>
                </a:moveTo>
                <a:lnTo>
                  <a:pt x="12192000" y="0"/>
                </a:lnTo>
                <a:lnTo>
                  <a:pt x="12192000" y="4192396"/>
                </a:lnTo>
                <a:lnTo>
                  <a:pt x="9527529" y="6856867"/>
                </a:lnTo>
                <a:lnTo>
                  <a:pt x="0" y="6856867"/>
                </a:lnTo>
                <a:lnTo>
                  <a:pt x="0" y="1657512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 anchor="t">
            <a:noAutofit/>
          </a:bodyPr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To place an image, click the picture </a:t>
            </a:r>
            <a:br>
              <a:rPr lang="en-GB" dirty="0"/>
            </a:br>
            <a:r>
              <a:rPr lang="en-GB" dirty="0"/>
              <a:t>icon or drag and drop an image. </a:t>
            </a:r>
            <a:br>
              <a:rPr lang="en-GB" dirty="0"/>
            </a:br>
            <a:r>
              <a:rPr lang="en-GB" dirty="0"/>
              <a:t>Do not paste an image here.</a:t>
            </a:r>
          </a:p>
        </p:txBody>
      </p:sp>
      <p:sp>
        <p:nvSpPr>
          <p:cNvPr id="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321700" y="6158292"/>
            <a:ext cx="9025501" cy="5473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200">
                <a:solidFill>
                  <a:schemeClr val="bg1"/>
                </a:solidFill>
              </a:defRPr>
            </a:lvl1pPr>
            <a:lvl2pPr marL="685766" indent="-228589">
              <a:buClr>
                <a:schemeClr val="tx1"/>
              </a:buClr>
              <a:buFont typeface="Arial" panose="020B0604020202020204" pitchFamily="34" charset="0"/>
              <a:buChar char="‒"/>
              <a:defRPr/>
            </a:lvl2pPr>
            <a:lvl3pPr marL="1142942" indent="-228589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1371532" indent="0">
              <a:buFontTx/>
              <a:buNone/>
              <a:defRPr/>
            </a:lvl4pPr>
            <a:lvl5pPr marL="1828709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add info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-6349" y="3"/>
            <a:ext cx="1664324" cy="1650703"/>
            <a:chOff x="-6349" y="0"/>
            <a:chExt cx="1664324" cy="1650703"/>
          </a:xfrm>
        </p:grpSpPr>
        <p:sp>
          <p:nvSpPr>
            <p:cNvPr id="7" name="object 2"/>
            <p:cNvSpPr>
              <a:spLocks/>
            </p:cNvSpPr>
            <p:nvPr userDrawn="1"/>
          </p:nvSpPr>
          <p:spPr bwMode="auto">
            <a:xfrm>
              <a:off x="0" y="0"/>
              <a:ext cx="1657975" cy="1650703"/>
            </a:xfrm>
            <a:custGeom>
              <a:avLst/>
              <a:gdLst>
                <a:gd name="T0" fmla="*/ 2895600 w 2895600"/>
                <a:gd name="T1" fmla="*/ 0 h 2882900"/>
                <a:gd name="T2" fmla="*/ 0 w 2895600"/>
                <a:gd name="T3" fmla="*/ 0 h 2882900"/>
                <a:gd name="T4" fmla="*/ 0 w 2895600"/>
                <a:gd name="T5" fmla="*/ 2882912 h 2882900"/>
                <a:gd name="T6" fmla="*/ 2895600 w 2895600"/>
                <a:gd name="T7" fmla="*/ 0 h 28829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95600" h="2882900">
                  <a:moveTo>
                    <a:pt x="2895600" y="0"/>
                  </a:moveTo>
                  <a:lnTo>
                    <a:pt x="0" y="0"/>
                  </a:lnTo>
                  <a:lnTo>
                    <a:pt x="0" y="2882912"/>
                  </a:lnTo>
                  <a:lnTo>
                    <a:pt x="2895600" y="0"/>
                  </a:lnTo>
                  <a:close/>
                </a:path>
              </a:pathLst>
            </a:custGeom>
            <a:solidFill>
              <a:srgbClr val="C4EE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/>
            </a:p>
          </p:txBody>
        </p:sp>
        <p:grpSp>
          <p:nvGrpSpPr>
            <p:cNvPr id="8" name="Group 7"/>
            <p:cNvGrpSpPr/>
            <p:nvPr userDrawn="1"/>
          </p:nvGrpSpPr>
          <p:grpSpPr>
            <a:xfrm>
              <a:off x="-6349" y="0"/>
              <a:ext cx="1606550" cy="1602847"/>
              <a:chOff x="-6350" y="0"/>
              <a:chExt cx="2755265" cy="2748915"/>
            </a:xfrm>
          </p:grpSpPr>
          <p:sp>
            <p:nvSpPr>
              <p:cNvPr id="9" name="object 3"/>
              <p:cNvSpPr>
                <a:spLocks/>
              </p:cNvSpPr>
              <p:nvPr userDrawn="1"/>
            </p:nvSpPr>
            <p:spPr bwMode="auto">
              <a:xfrm>
                <a:off x="0" y="0"/>
                <a:ext cx="2748915" cy="2748915"/>
              </a:xfrm>
              <a:custGeom>
                <a:avLst/>
                <a:gdLst>
                  <a:gd name="T0" fmla="*/ 2748680 w 2748915"/>
                  <a:gd name="T1" fmla="*/ 0 h 2748915"/>
                  <a:gd name="T2" fmla="*/ 0 w 2748915"/>
                  <a:gd name="T3" fmla="*/ 2748683 h 27489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748915" h="2748915">
                    <a:moveTo>
                      <a:pt x="2748680" y="0"/>
                    </a:moveTo>
                    <a:lnTo>
                      <a:pt x="0" y="274868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0" name="object 4"/>
              <p:cNvSpPr>
                <a:spLocks/>
              </p:cNvSpPr>
              <p:nvPr userDrawn="1"/>
            </p:nvSpPr>
            <p:spPr bwMode="auto">
              <a:xfrm>
                <a:off x="0" y="0"/>
                <a:ext cx="2592070" cy="2592070"/>
              </a:xfrm>
              <a:custGeom>
                <a:avLst/>
                <a:gdLst>
                  <a:gd name="T0" fmla="*/ 2592043 w 2592070"/>
                  <a:gd name="T1" fmla="*/ 0 h 2592070"/>
                  <a:gd name="T2" fmla="*/ 0 w 2592070"/>
                  <a:gd name="T3" fmla="*/ 2592043 h 259207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592070" h="2592070">
                    <a:moveTo>
                      <a:pt x="2592043" y="0"/>
                    </a:moveTo>
                    <a:lnTo>
                      <a:pt x="0" y="259204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1" name="object 5"/>
              <p:cNvSpPr>
                <a:spLocks/>
              </p:cNvSpPr>
              <p:nvPr userDrawn="1"/>
            </p:nvSpPr>
            <p:spPr bwMode="auto">
              <a:xfrm>
                <a:off x="0" y="0"/>
                <a:ext cx="2435860" cy="2435860"/>
              </a:xfrm>
              <a:custGeom>
                <a:avLst/>
                <a:gdLst>
                  <a:gd name="T0" fmla="*/ 2435470 w 2435860"/>
                  <a:gd name="T1" fmla="*/ 0 h 2435860"/>
                  <a:gd name="T2" fmla="*/ 0 w 2435860"/>
                  <a:gd name="T3" fmla="*/ 2435472 h 24358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435860" h="2435860">
                    <a:moveTo>
                      <a:pt x="2435470" y="0"/>
                    </a:moveTo>
                    <a:lnTo>
                      <a:pt x="0" y="2435472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2" name="object 6"/>
              <p:cNvSpPr>
                <a:spLocks/>
              </p:cNvSpPr>
              <p:nvPr userDrawn="1"/>
            </p:nvSpPr>
            <p:spPr bwMode="auto">
              <a:xfrm>
                <a:off x="0" y="0"/>
                <a:ext cx="2279015" cy="2279015"/>
              </a:xfrm>
              <a:custGeom>
                <a:avLst/>
                <a:gdLst>
                  <a:gd name="T0" fmla="*/ 2278836 w 2279015"/>
                  <a:gd name="T1" fmla="*/ 0 h 2279015"/>
                  <a:gd name="T2" fmla="*/ 0 w 2279015"/>
                  <a:gd name="T3" fmla="*/ 2278836 h 22790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279015" h="2279015">
                    <a:moveTo>
                      <a:pt x="2278836" y="0"/>
                    </a:moveTo>
                    <a:lnTo>
                      <a:pt x="0" y="227883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3" name="object 7"/>
              <p:cNvSpPr>
                <a:spLocks/>
              </p:cNvSpPr>
              <p:nvPr userDrawn="1"/>
            </p:nvSpPr>
            <p:spPr bwMode="auto">
              <a:xfrm>
                <a:off x="0" y="0"/>
                <a:ext cx="2122805" cy="2122805"/>
              </a:xfrm>
              <a:custGeom>
                <a:avLst/>
                <a:gdLst>
                  <a:gd name="T0" fmla="*/ 2122190 w 2122805"/>
                  <a:gd name="T1" fmla="*/ 0 h 2122805"/>
                  <a:gd name="T2" fmla="*/ 0 w 2122805"/>
                  <a:gd name="T3" fmla="*/ 2122192 h 21228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122805" h="2122805">
                    <a:moveTo>
                      <a:pt x="2122190" y="0"/>
                    </a:moveTo>
                    <a:lnTo>
                      <a:pt x="0" y="2122192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4" name="object 8"/>
              <p:cNvSpPr>
                <a:spLocks/>
              </p:cNvSpPr>
              <p:nvPr userDrawn="1"/>
            </p:nvSpPr>
            <p:spPr bwMode="auto">
              <a:xfrm>
                <a:off x="0" y="0"/>
                <a:ext cx="1965960" cy="1965960"/>
              </a:xfrm>
              <a:custGeom>
                <a:avLst/>
                <a:gdLst>
                  <a:gd name="T0" fmla="*/ 1965572 w 1965960"/>
                  <a:gd name="T1" fmla="*/ 0 h 1965960"/>
                  <a:gd name="T2" fmla="*/ 0 w 1965960"/>
                  <a:gd name="T3" fmla="*/ 1965571 h 19659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965960" h="1965960">
                    <a:moveTo>
                      <a:pt x="1965572" y="0"/>
                    </a:moveTo>
                    <a:lnTo>
                      <a:pt x="0" y="1965571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5" name="object 9"/>
              <p:cNvSpPr>
                <a:spLocks/>
              </p:cNvSpPr>
              <p:nvPr userDrawn="1"/>
            </p:nvSpPr>
            <p:spPr bwMode="auto">
              <a:xfrm>
                <a:off x="0" y="0"/>
                <a:ext cx="1809114" cy="1809114"/>
              </a:xfrm>
              <a:custGeom>
                <a:avLst/>
                <a:gdLst>
                  <a:gd name="T0" fmla="*/ 1808983 w 1809114"/>
                  <a:gd name="T1" fmla="*/ 0 h 1809114"/>
                  <a:gd name="T2" fmla="*/ 0 w 1809114"/>
                  <a:gd name="T3" fmla="*/ 1808985 h 18091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809114" h="1809114">
                    <a:moveTo>
                      <a:pt x="1808983" y="0"/>
                    </a:moveTo>
                    <a:lnTo>
                      <a:pt x="0" y="18089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6" name="object 10"/>
              <p:cNvSpPr>
                <a:spLocks/>
              </p:cNvSpPr>
              <p:nvPr userDrawn="1"/>
            </p:nvSpPr>
            <p:spPr bwMode="auto">
              <a:xfrm>
                <a:off x="0" y="0"/>
                <a:ext cx="1652905" cy="1652905"/>
              </a:xfrm>
              <a:custGeom>
                <a:avLst/>
                <a:gdLst>
                  <a:gd name="T0" fmla="*/ 1652364 w 1652905"/>
                  <a:gd name="T1" fmla="*/ 0 h 1652905"/>
                  <a:gd name="T2" fmla="*/ 0 w 1652905"/>
                  <a:gd name="T3" fmla="*/ 1652363 h 16529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52905" h="1652905">
                    <a:moveTo>
                      <a:pt x="1652364" y="0"/>
                    </a:moveTo>
                    <a:lnTo>
                      <a:pt x="0" y="165236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7" name="object 11"/>
              <p:cNvSpPr>
                <a:spLocks/>
              </p:cNvSpPr>
              <p:nvPr userDrawn="1"/>
            </p:nvSpPr>
            <p:spPr bwMode="auto">
              <a:xfrm>
                <a:off x="0" y="0"/>
                <a:ext cx="1496060" cy="1496060"/>
              </a:xfrm>
              <a:custGeom>
                <a:avLst/>
                <a:gdLst>
                  <a:gd name="T0" fmla="*/ 1495719 w 1496060"/>
                  <a:gd name="T1" fmla="*/ 0 h 1496060"/>
                  <a:gd name="T2" fmla="*/ 0 w 1496060"/>
                  <a:gd name="T3" fmla="*/ 1495719 h 14960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96060" h="1496060">
                    <a:moveTo>
                      <a:pt x="1495719" y="0"/>
                    </a:moveTo>
                    <a:lnTo>
                      <a:pt x="0" y="149571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8" name="object 12"/>
              <p:cNvSpPr>
                <a:spLocks/>
              </p:cNvSpPr>
              <p:nvPr userDrawn="1"/>
            </p:nvSpPr>
            <p:spPr bwMode="auto">
              <a:xfrm>
                <a:off x="0" y="0"/>
                <a:ext cx="1339215" cy="1339215"/>
              </a:xfrm>
              <a:custGeom>
                <a:avLst/>
                <a:gdLst>
                  <a:gd name="T0" fmla="*/ 1339075 w 1339215"/>
                  <a:gd name="T1" fmla="*/ 0 h 1339215"/>
                  <a:gd name="T2" fmla="*/ 0 w 1339215"/>
                  <a:gd name="T3" fmla="*/ 1339076 h 13392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339215" h="1339215">
                    <a:moveTo>
                      <a:pt x="1339075" y="0"/>
                    </a:moveTo>
                    <a:lnTo>
                      <a:pt x="0" y="133907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9" name="object 13"/>
              <p:cNvSpPr>
                <a:spLocks/>
              </p:cNvSpPr>
              <p:nvPr userDrawn="1"/>
            </p:nvSpPr>
            <p:spPr bwMode="auto">
              <a:xfrm>
                <a:off x="0" y="0"/>
                <a:ext cx="1183005" cy="1183005"/>
              </a:xfrm>
              <a:custGeom>
                <a:avLst/>
                <a:gdLst>
                  <a:gd name="T0" fmla="*/ 1182485 w 1183005"/>
                  <a:gd name="T1" fmla="*/ 0 h 1183005"/>
                  <a:gd name="T2" fmla="*/ 0 w 1183005"/>
                  <a:gd name="T3" fmla="*/ 1182485 h 11830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83005" h="1183005">
                    <a:moveTo>
                      <a:pt x="1182485" y="0"/>
                    </a:moveTo>
                    <a:lnTo>
                      <a:pt x="0" y="11824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0" name="object 14"/>
              <p:cNvSpPr>
                <a:spLocks/>
              </p:cNvSpPr>
              <p:nvPr userDrawn="1"/>
            </p:nvSpPr>
            <p:spPr bwMode="auto">
              <a:xfrm>
                <a:off x="0" y="0"/>
                <a:ext cx="1026160" cy="1026160"/>
              </a:xfrm>
              <a:custGeom>
                <a:avLst/>
                <a:gdLst>
                  <a:gd name="T0" fmla="*/ 1025808 w 1026160"/>
                  <a:gd name="T1" fmla="*/ 0 h 1026160"/>
                  <a:gd name="T2" fmla="*/ 0 w 1026160"/>
                  <a:gd name="T3" fmla="*/ 1025808 h 10261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26160" h="1026160">
                    <a:moveTo>
                      <a:pt x="1025808" y="0"/>
                    </a:moveTo>
                    <a:lnTo>
                      <a:pt x="0" y="1025808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1" name="object 15"/>
              <p:cNvSpPr>
                <a:spLocks/>
              </p:cNvSpPr>
              <p:nvPr userDrawn="1"/>
            </p:nvSpPr>
            <p:spPr bwMode="auto">
              <a:xfrm>
                <a:off x="0" y="0"/>
                <a:ext cx="869315" cy="869315"/>
              </a:xfrm>
              <a:custGeom>
                <a:avLst/>
                <a:gdLst>
                  <a:gd name="T0" fmla="*/ 869196 w 869315"/>
                  <a:gd name="T1" fmla="*/ 0 h 869315"/>
                  <a:gd name="T2" fmla="*/ 0 w 869315"/>
                  <a:gd name="T3" fmla="*/ 869195 h 8693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9315" h="869315">
                    <a:moveTo>
                      <a:pt x="869196" y="0"/>
                    </a:moveTo>
                    <a:lnTo>
                      <a:pt x="0" y="86919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2" name="object 16"/>
              <p:cNvSpPr>
                <a:spLocks/>
              </p:cNvSpPr>
              <p:nvPr userDrawn="1"/>
            </p:nvSpPr>
            <p:spPr bwMode="auto">
              <a:xfrm>
                <a:off x="0" y="0"/>
                <a:ext cx="713105" cy="713105"/>
              </a:xfrm>
              <a:custGeom>
                <a:avLst/>
                <a:gdLst>
                  <a:gd name="T0" fmla="*/ 712600 w 713105"/>
                  <a:gd name="T1" fmla="*/ 0 h 713105"/>
                  <a:gd name="T2" fmla="*/ 0 w 713105"/>
                  <a:gd name="T3" fmla="*/ 712600 h 7131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13105" h="713105">
                    <a:moveTo>
                      <a:pt x="712600" y="0"/>
                    </a:moveTo>
                    <a:lnTo>
                      <a:pt x="0" y="71260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3" name="object 17"/>
              <p:cNvSpPr>
                <a:spLocks/>
              </p:cNvSpPr>
              <p:nvPr userDrawn="1"/>
            </p:nvSpPr>
            <p:spPr bwMode="auto">
              <a:xfrm>
                <a:off x="0" y="0"/>
                <a:ext cx="556260" cy="556260"/>
              </a:xfrm>
              <a:custGeom>
                <a:avLst/>
                <a:gdLst>
                  <a:gd name="T0" fmla="*/ 555969 w 556260"/>
                  <a:gd name="T1" fmla="*/ 0 h 556260"/>
                  <a:gd name="T2" fmla="*/ 0 w 556260"/>
                  <a:gd name="T3" fmla="*/ 555970 h 5562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56260" h="556260">
                    <a:moveTo>
                      <a:pt x="555969" y="0"/>
                    </a:moveTo>
                    <a:lnTo>
                      <a:pt x="0" y="55597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4" name="object 18"/>
              <p:cNvSpPr>
                <a:spLocks/>
              </p:cNvSpPr>
              <p:nvPr userDrawn="1"/>
            </p:nvSpPr>
            <p:spPr bwMode="auto">
              <a:xfrm>
                <a:off x="0" y="0"/>
                <a:ext cx="399415" cy="399415"/>
              </a:xfrm>
              <a:custGeom>
                <a:avLst/>
                <a:gdLst>
                  <a:gd name="T0" fmla="*/ 399313 w 399415"/>
                  <a:gd name="T1" fmla="*/ 0 h 399415"/>
                  <a:gd name="T2" fmla="*/ 0 w 399415"/>
                  <a:gd name="T3" fmla="*/ 399314 h 3994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99415" h="399415">
                    <a:moveTo>
                      <a:pt x="399313" y="0"/>
                    </a:moveTo>
                    <a:lnTo>
                      <a:pt x="0" y="399314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5" name="object 19"/>
              <p:cNvSpPr>
                <a:spLocks/>
              </p:cNvSpPr>
              <p:nvPr userDrawn="1"/>
            </p:nvSpPr>
            <p:spPr bwMode="auto">
              <a:xfrm>
                <a:off x="0" y="0"/>
                <a:ext cx="243204" cy="243204"/>
              </a:xfrm>
              <a:custGeom>
                <a:avLst/>
                <a:gdLst>
                  <a:gd name="T0" fmla="*/ 242709 w 243204"/>
                  <a:gd name="T1" fmla="*/ 0 h 243204"/>
                  <a:gd name="T2" fmla="*/ 0 w 243204"/>
                  <a:gd name="T3" fmla="*/ 242709 h 24320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43204" h="243204">
                    <a:moveTo>
                      <a:pt x="242709" y="0"/>
                    </a:moveTo>
                    <a:lnTo>
                      <a:pt x="0" y="24270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6" name="object 20"/>
              <p:cNvSpPr>
                <a:spLocks/>
              </p:cNvSpPr>
              <p:nvPr userDrawn="1"/>
            </p:nvSpPr>
            <p:spPr bwMode="auto">
              <a:xfrm>
                <a:off x="-6350" y="0"/>
                <a:ext cx="86360" cy="86360"/>
              </a:xfrm>
              <a:custGeom>
                <a:avLst/>
                <a:gdLst>
                  <a:gd name="T0" fmla="*/ 86106 w 86360"/>
                  <a:gd name="T1" fmla="*/ 0 h 86360"/>
                  <a:gd name="T2" fmla="*/ 0 w 86360"/>
                  <a:gd name="T3" fmla="*/ 86106 h 863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360" h="86360">
                    <a:moveTo>
                      <a:pt x="86106" y="0"/>
                    </a:moveTo>
                    <a:lnTo>
                      <a:pt x="0" y="8610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7825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tching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object 3"/>
          <p:cNvSpPr>
            <a:spLocks/>
          </p:cNvSpPr>
          <p:nvPr userDrawn="1"/>
        </p:nvSpPr>
        <p:spPr bwMode="auto">
          <a:xfrm>
            <a:off x="1717141" y="-2566"/>
            <a:ext cx="8729403" cy="6664771"/>
          </a:xfrm>
          <a:custGeom>
            <a:avLst/>
            <a:gdLst>
              <a:gd name="T0" fmla="*/ 15303503 w 15303500"/>
              <a:gd name="T1" fmla="*/ 0 h 11684000"/>
              <a:gd name="T2" fmla="*/ 11709047 w 15303500"/>
              <a:gd name="T3" fmla="*/ 0 h 11684000"/>
              <a:gd name="T4" fmla="*/ 0 w 15303500"/>
              <a:gd name="T5" fmla="*/ 11684000 h 11684000"/>
              <a:gd name="T6" fmla="*/ 5258803 w 15303500"/>
              <a:gd name="T7" fmla="*/ 11684000 h 11684000"/>
              <a:gd name="T8" fmla="*/ 15303503 w 15303500"/>
              <a:gd name="T9" fmla="*/ 1660776 h 11684000"/>
              <a:gd name="T10" fmla="*/ 15303503 w 15303500"/>
              <a:gd name="T11" fmla="*/ 0 h 11684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303500" h="11684000">
                <a:moveTo>
                  <a:pt x="15303503" y="0"/>
                </a:moveTo>
                <a:lnTo>
                  <a:pt x="11709047" y="0"/>
                </a:lnTo>
                <a:lnTo>
                  <a:pt x="0" y="11684000"/>
                </a:lnTo>
                <a:lnTo>
                  <a:pt x="5258803" y="11684000"/>
                </a:lnTo>
                <a:lnTo>
                  <a:pt x="15303503" y="1660776"/>
                </a:lnTo>
                <a:lnTo>
                  <a:pt x="15303503" y="0"/>
                </a:lnTo>
                <a:close/>
              </a:path>
            </a:pathLst>
          </a:custGeom>
          <a:solidFill>
            <a:srgbClr val="7AB800">
              <a:alpha val="30000"/>
            </a:srgbClr>
          </a:solidFill>
          <a:ln>
            <a:noFill/>
          </a:ln>
        </p:spPr>
        <p:txBody>
          <a:bodyPr lIns="0" tIns="0" rIns="0" bIns="0"/>
          <a:lstStyle/>
          <a:p>
            <a:endParaRPr lang="en-GB" sz="180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1982245" y="1050"/>
            <a:ext cx="10209755" cy="6856951"/>
          </a:xfrm>
          <a:custGeom>
            <a:avLst/>
            <a:gdLst>
              <a:gd name="connsiteX0" fmla="*/ 6856950 w 10209754"/>
              <a:gd name="connsiteY0" fmla="*/ 0 h 6856950"/>
              <a:gd name="connsiteX1" fmla="*/ 10209754 w 10209754"/>
              <a:gd name="connsiteY1" fmla="*/ 0 h 6856950"/>
              <a:gd name="connsiteX2" fmla="*/ 10209754 w 10209754"/>
              <a:gd name="connsiteY2" fmla="*/ 3885150 h 6856950"/>
              <a:gd name="connsiteX3" fmla="*/ 7237954 w 10209754"/>
              <a:gd name="connsiteY3" fmla="*/ 6856950 h 6856950"/>
              <a:gd name="connsiteX4" fmla="*/ 0 w 10209754"/>
              <a:gd name="connsiteY4" fmla="*/ 6856950 h 685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9754" h="6856950">
                <a:moveTo>
                  <a:pt x="6856950" y="0"/>
                </a:moveTo>
                <a:lnTo>
                  <a:pt x="10209754" y="0"/>
                </a:lnTo>
                <a:lnTo>
                  <a:pt x="10209754" y="3885150"/>
                </a:lnTo>
                <a:lnTo>
                  <a:pt x="7237954" y="6856950"/>
                </a:lnTo>
                <a:lnTo>
                  <a:pt x="0" y="685695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 anchor="b">
            <a:noAutofit/>
          </a:bodyPr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              To place an image, click the picture </a:t>
            </a:r>
            <a:br>
              <a:rPr lang="en-GB" dirty="0"/>
            </a:br>
            <a:r>
              <a:rPr lang="en-GB" dirty="0"/>
              <a:t>               icon or drag and drop an image. </a:t>
            </a:r>
            <a:br>
              <a:rPr lang="en-GB" dirty="0"/>
            </a:br>
            <a:r>
              <a:rPr lang="en-GB" dirty="0"/>
              <a:t>               Do not paste an image here.</a:t>
            </a:r>
          </a:p>
        </p:txBody>
      </p:sp>
      <p:sp>
        <p:nvSpPr>
          <p:cNvPr id="39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323411" y="838201"/>
            <a:ext cx="5685505" cy="1664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tx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0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323409" y="2522637"/>
            <a:ext cx="5221048" cy="1973163"/>
          </a:xfrm>
          <a:prstGeom prst="rect">
            <a:avLst/>
          </a:prstGeom>
        </p:spPr>
        <p:txBody>
          <a:bodyPr>
            <a:normAutofit/>
          </a:bodyPr>
          <a:lstStyle>
            <a:lvl1pPr marL="228589" indent="-228589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000" baseline="0"/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tx1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endParaRPr lang="en-US" dirty="0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" y="-2564"/>
            <a:ext cx="1226099" cy="1233855"/>
            <a:chOff x="1" y="-2565"/>
            <a:chExt cx="1226098" cy="1233855"/>
          </a:xfrm>
        </p:grpSpPr>
        <p:sp>
          <p:nvSpPr>
            <p:cNvPr id="42" name="object 4"/>
            <p:cNvSpPr>
              <a:spLocks/>
            </p:cNvSpPr>
            <p:nvPr userDrawn="1"/>
          </p:nvSpPr>
          <p:spPr bwMode="auto">
            <a:xfrm>
              <a:off x="1" y="0"/>
              <a:ext cx="1226098" cy="1231290"/>
            </a:xfrm>
            <a:custGeom>
              <a:avLst/>
              <a:gdLst>
                <a:gd name="T0" fmla="*/ 2098992 w 2099310"/>
                <a:gd name="T1" fmla="*/ 0 h 2108200"/>
                <a:gd name="T2" fmla="*/ 0 w 2099310"/>
                <a:gd name="T3" fmla="*/ 0 h 2108200"/>
                <a:gd name="T4" fmla="*/ 0 w 2099310"/>
                <a:gd name="T5" fmla="*/ 2108200 h 2108200"/>
                <a:gd name="T6" fmla="*/ 2098992 w 2099310"/>
                <a:gd name="T7" fmla="*/ 0 h 21082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99310" h="2108200">
                  <a:moveTo>
                    <a:pt x="2098992" y="0"/>
                  </a:moveTo>
                  <a:lnTo>
                    <a:pt x="0" y="0"/>
                  </a:lnTo>
                  <a:lnTo>
                    <a:pt x="0" y="2108200"/>
                  </a:lnTo>
                  <a:lnTo>
                    <a:pt x="2098992" y="0"/>
                  </a:lnTo>
                  <a:close/>
                </a:path>
              </a:pathLst>
            </a:custGeom>
            <a:solidFill>
              <a:srgbClr val="7AB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 dirty="0"/>
            </a:p>
          </p:txBody>
        </p:sp>
        <p:grpSp>
          <p:nvGrpSpPr>
            <p:cNvPr id="43" name="Group 42"/>
            <p:cNvGrpSpPr/>
            <p:nvPr userDrawn="1"/>
          </p:nvGrpSpPr>
          <p:grpSpPr>
            <a:xfrm>
              <a:off x="3" y="-2565"/>
              <a:ext cx="1142998" cy="1142997"/>
              <a:chOff x="5080" y="0"/>
              <a:chExt cx="1965961" cy="1965960"/>
            </a:xfrm>
          </p:grpSpPr>
          <p:sp>
            <p:nvSpPr>
              <p:cNvPr id="44" name="object 5"/>
              <p:cNvSpPr>
                <a:spLocks/>
              </p:cNvSpPr>
              <p:nvPr/>
            </p:nvSpPr>
            <p:spPr bwMode="auto">
              <a:xfrm>
                <a:off x="5080" y="0"/>
                <a:ext cx="1965961" cy="1965960"/>
              </a:xfrm>
              <a:custGeom>
                <a:avLst/>
                <a:gdLst>
                  <a:gd name="T0" fmla="*/ 1965572 w 1965960"/>
                  <a:gd name="T1" fmla="*/ 0 h 1965960"/>
                  <a:gd name="T2" fmla="*/ 0 w 1965960"/>
                  <a:gd name="T3" fmla="*/ 1965571 h 19659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965960" h="1965960">
                    <a:moveTo>
                      <a:pt x="1965572" y="0"/>
                    </a:moveTo>
                    <a:lnTo>
                      <a:pt x="0" y="1965571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45" name="object 6"/>
              <p:cNvSpPr>
                <a:spLocks/>
              </p:cNvSpPr>
              <p:nvPr/>
            </p:nvSpPr>
            <p:spPr bwMode="auto">
              <a:xfrm>
                <a:off x="5080" y="0"/>
                <a:ext cx="1809115" cy="1809114"/>
              </a:xfrm>
              <a:custGeom>
                <a:avLst/>
                <a:gdLst>
                  <a:gd name="T0" fmla="*/ 1808983 w 1809114"/>
                  <a:gd name="T1" fmla="*/ 0 h 1809114"/>
                  <a:gd name="T2" fmla="*/ 0 w 1809114"/>
                  <a:gd name="T3" fmla="*/ 1808985 h 18091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809114" h="1809114">
                    <a:moveTo>
                      <a:pt x="1808983" y="0"/>
                    </a:moveTo>
                    <a:lnTo>
                      <a:pt x="0" y="18089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46" name="object 7"/>
              <p:cNvSpPr>
                <a:spLocks/>
              </p:cNvSpPr>
              <p:nvPr/>
            </p:nvSpPr>
            <p:spPr bwMode="auto">
              <a:xfrm>
                <a:off x="5080" y="0"/>
                <a:ext cx="1652906" cy="1652905"/>
              </a:xfrm>
              <a:custGeom>
                <a:avLst/>
                <a:gdLst>
                  <a:gd name="T0" fmla="*/ 1652364 w 1652905"/>
                  <a:gd name="T1" fmla="*/ 0 h 1652905"/>
                  <a:gd name="T2" fmla="*/ 0 w 1652905"/>
                  <a:gd name="T3" fmla="*/ 1652363 h 16529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52905" h="1652905">
                    <a:moveTo>
                      <a:pt x="1652364" y="0"/>
                    </a:moveTo>
                    <a:lnTo>
                      <a:pt x="0" y="165236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47" name="object 8"/>
              <p:cNvSpPr>
                <a:spLocks/>
              </p:cNvSpPr>
              <p:nvPr/>
            </p:nvSpPr>
            <p:spPr bwMode="auto">
              <a:xfrm>
                <a:off x="5080" y="0"/>
                <a:ext cx="1496062" cy="1496060"/>
              </a:xfrm>
              <a:custGeom>
                <a:avLst/>
                <a:gdLst>
                  <a:gd name="T0" fmla="*/ 1495719 w 1496060"/>
                  <a:gd name="T1" fmla="*/ 0 h 1496060"/>
                  <a:gd name="T2" fmla="*/ 0 w 1496060"/>
                  <a:gd name="T3" fmla="*/ 1495719 h 14960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96060" h="1496060">
                    <a:moveTo>
                      <a:pt x="1495719" y="0"/>
                    </a:moveTo>
                    <a:lnTo>
                      <a:pt x="0" y="149571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48" name="object 9"/>
              <p:cNvSpPr>
                <a:spLocks/>
              </p:cNvSpPr>
              <p:nvPr/>
            </p:nvSpPr>
            <p:spPr bwMode="auto">
              <a:xfrm>
                <a:off x="5080" y="0"/>
                <a:ext cx="1339216" cy="1339215"/>
              </a:xfrm>
              <a:custGeom>
                <a:avLst/>
                <a:gdLst>
                  <a:gd name="T0" fmla="*/ 1339075 w 1339215"/>
                  <a:gd name="T1" fmla="*/ 0 h 1339215"/>
                  <a:gd name="T2" fmla="*/ 0 w 1339215"/>
                  <a:gd name="T3" fmla="*/ 1339076 h 13392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339215" h="1339215">
                    <a:moveTo>
                      <a:pt x="1339075" y="0"/>
                    </a:moveTo>
                    <a:lnTo>
                      <a:pt x="0" y="133907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49" name="object 10"/>
              <p:cNvSpPr>
                <a:spLocks/>
              </p:cNvSpPr>
              <p:nvPr/>
            </p:nvSpPr>
            <p:spPr bwMode="auto">
              <a:xfrm>
                <a:off x="5080" y="0"/>
                <a:ext cx="1183006" cy="1183005"/>
              </a:xfrm>
              <a:custGeom>
                <a:avLst/>
                <a:gdLst>
                  <a:gd name="T0" fmla="*/ 1182485 w 1183005"/>
                  <a:gd name="T1" fmla="*/ 0 h 1183005"/>
                  <a:gd name="T2" fmla="*/ 0 w 1183005"/>
                  <a:gd name="T3" fmla="*/ 1182485 h 11830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83005" h="1183005">
                    <a:moveTo>
                      <a:pt x="1182485" y="0"/>
                    </a:moveTo>
                    <a:lnTo>
                      <a:pt x="0" y="11824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50" name="object 11"/>
              <p:cNvSpPr>
                <a:spLocks/>
              </p:cNvSpPr>
              <p:nvPr/>
            </p:nvSpPr>
            <p:spPr bwMode="auto">
              <a:xfrm>
                <a:off x="5080" y="0"/>
                <a:ext cx="1026160" cy="1026160"/>
              </a:xfrm>
              <a:custGeom>
                <a:avLst/>
                <a:gdLst>
                  <a:gd name="T0" fmla="*/ 1025808 w 1026160"/>
                  <a:gd name="T1" fmla="*/ 0 h 1026160"/>
                  <a:gd name="T2" fmla="*/ 0 w 1026160"/>
                  <a:gd name="T3" fmla="*/ 1025808 h 10261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26160" h="1026160">
                    <a:moveTo>
                      <a:pt x="1025808" y="0"/>
                    </a:moveTo>
                    <a:lnTo>
                      <a:pt x="0" y="1025808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51" name="object 12"/>
              <p:cNvSpPr>
                <a:spLocks/>
              </p:cNvSpPr>
              <p:nvPr/>
            </p:nvSpPr>
            <p:spPr bwMode="auto">
              <a:xfrm>
                <a:off x="5080" y="0"/>
                <a:ext cx="869315" cy="869315"/>
              </a:xfrm>
              <a:custGeom>
                <a:avLst/>
                <a:gdLst>
                  <a:gd name="T0" fmla="*/ 869196 w 869315"/>
                  <a:gd name="T1" fmla="*/ 0 h 869315"/>
                  <a:gd name="T2" fmla="*/ 0 w 869315"/>
                  <a:gd name="T3" fmla="*/ 869195 h 8693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9315" h="869315">
                    <a:moveTo>
                      <a:pt x="869196" y="0"/>
                    </a:moveTo>
                    <a:lnTo>
                      <a:pt x="0" y="86919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52" name="object 13"/>
              <p:cNvSpPr>
                <a:spLocks/>
              </p:cNvSpPr>
              <p:nvPr/>
            </p:nvSpPr>
            <p:spPr bwMode="auto">
              <a:xfrm>
                <a:off x="5080" y="0"/>
                <a:ext cx="713105" cy="713105"/>
              </a:xfrm>
              <a:custGeom>
                <a:avLst/>
                <a:gdLst>
                  <a:gd name="T0" fmla="*/ 712600 w 713105"/>
                  <a:gd name="T1" fmla="*/ 0 h 713105"/>
                  <a:gd name="T2" fmla="*/ 0 w 713105"/>
                  <a:gd name="T3" fmla="*/ 712600 h 7131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13105" h="713105">
                    <a:moveTo>
                      <a:pt x="712600" y="0"/>
                    </a:moveTo>
                    <a:lnTo>
                      <a:pt x="0" y="71260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53" name="object 14"/>
              <p:cNvSpPr>
                <a:spLocks/>
              </p:cNvSpPr>
              <p:nvPr/>
            </p:nvSpPr>
            <p:spPr bwMode="auto">
              <a:xfrm>
                <a:off x="5080" y="0"/>
                <a:ext cx="556260" cy="556260"/>
              </a:xfrm>
              <a:custGeom>
                <a:avLst/>
                <a:gdLst>
                  <a:gd name="T0" fmla="*/ 555969 w 556260"/>
                  <a:gd name="T1" fmla="*/ 0 h 556260"/>
                  <a:gd name="T2" fmla="*/ 0 w 556260"/>
                  <a:gd name="T3" fmla="*/ 555970 h 5562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56260" h="556260">
                    <a:moveTo>
                      <a:pt x="555969" y="0"/>
                    </a:moveTo>
                    <a:lnTo>
                      <a:pt x="0" y="55597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54" name="object 15"/>
              <p:cNvSpPr>
                <a:spLocks/>
              </p:cNvSpPr>
              <p:nvPr/>
            </p:nvSpPr>
            <p:spPr bwMode="auto">
              <a:xfrm>
                <a:off x="5080" y="0"/>
                <a:ext cx="399415" cy="399415"/>
              </a:xfrm>
              <a:custGeom>
                <a:avLst/>
                <a:gdLst>
                  <a:gd name="T0" fmla="*/ 399313 w 399415"/>
                  <a:gd name="T1" fmla="*/ 0 h 399415"/>
                  <a:gd name="T2" fmla="*/ 0 w 399415"/>
                  <a:gd name="T3" fmla="*/ 399314 h 3994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99415" h="399415">
                    <a:moveTo>
                      <a:pt x="399313" y="0"/>
                    </a:moveTo>
                    <a:lnTo>
                      <a:pt x="0" y="399314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55" name="object 16"/>
              <p:cNvSpPr>
                <a:spLocks/>
              </p:cNvSpPr>
              <p:nvPr/>
            </p:nvSpPr>
            <p:spPr bwMode="auto">
              <a:xfrm>
                <a:off x="5080" y="0"/>
                <a:ext cx="243204" cy="243204"/>
              </a:xfrm>
              <a:custGeom>
                <a:avLst/>
                <a:gdLst>
                  <a:gd name="T0" fmla="*/ 242709 w 243204"/>
                  <a:gd name="T1" fmla="*/ 0 h 243204"/>
                  <a:gd name="T2" fmla="*/ 0 w 243204"/>
                  <a:gd name="T3" fmla="*/ 242709 h 24320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43204" h="243204">
                    <a:moveTo>
                      <a:pt x="242709" y="0"/>
                    </a:moveTo>
                    <a:lnTo>
                      <a:pt x="0" y="24270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56" name="object 17"/>
              <p:cNvSpPr>
                <a:spLocks/>
              </p:cNvSpPr>
              <p:nvPr/>
            </p:nvSpPr>
            <p:spPr bwMode="auto">
              <a:xfrm>
                <a:off x="5080" y="0"/>
                <a:ext cx="86360" cy="86360"/>
              </a:xfrm>
              <a:custGeom>
                <a:avLst/>
                <a:gdLst>
                  <a:gd name="T0" fmla="*/ 86106 w 86360"/>
                  <a:gd name="T1" fmla="*/ 0 h 86360"/>
                  <a:gd name="T2" fmla="*/ 0 w 86360"/>
                  <a:gd name="T3" fmla="*/ 86106 h 863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360" h="86360">
                    <a:moveTo>
                      <a:pt x="86106" y="0"/>
                    </a:moveTo>
                    <a:lnTo>
                      <a:pt x="0" y="8610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</p:grpSp>
      </p:grpSp>
      <p:sp>
        <p:nvSpPr>
          <p:cNvPr id="22" name="TextBox 21"/>
          <p:cNvSpPr txBox="1"/>
          <p:nvPr userDrawn="1"/>
        </p:nvSpPr>
        <p:spPr>
          <a:xfrm>
            <a:off x="292102" y="6444984"/>
            <a:ext cx="577705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fld id="{D95FE9FE-4072-4354-9E50-8066E144AC24}" type="slidenum">
              <a:rPr lang="en-GB" sz="1400" dirty="0" smtClean="0"/>
              <a:t>‹#›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498469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tching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/>
          <p:cNvSpPr>
            <a:spLocks/>
          </p:cNvSpPr>
          <p:nvPr userDrawn="1"/>
        </p:nvSpPr>
        <p:spPr bwMode="auto">
          <a:xfrm>
            <a:off x="1717141" y="-2566"/>
            <a:ext cx="8729403" cy="6664771"/>
          </a:xfrm>
          <a:custGeom>
            <a:avLst/>
            <a:gdLst>
              <a:gd name="T0" fmla="*/ 15303503 w 15303500"/>
              <a:gd name="T1" fmla="*/ 0 h 11684000"/>
              <a:gd name="T2" fmla="*/ 11709047 w 15303500"/>
              <a:gd name="T3" fmla="*/ 0 h 11684000"/>
              <a:gd name="T4" fmla="*/ 0 w 15303500"/>
              <a:gd name="T5" fmla="*/ 11684000 h 11684000"/>
              <a:gd name="T6" fmla="*/ 5258803 w 15303500"/>
              <a:gd name="T7" fmla="*/ 11684000 h 11684000"/>
              <a:gd name="T8" fmla="*/ 15303503 w 15303500"/>
              <a:gd name="T9" fmla="*/ 1660776 h 11684000"/>
              <a:gd name="T10" fmla="*/ 15303503 w 15303500"/>
              <a:gd name="T11" fmla="*/ 0 h 11684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303500" h="11684000">
                <a:moveTo>
                  <a:pt x="15303503" y="0"/>
                </a:moveTo>
                <a:lnTo>
                  <a:pt x="11709047" y="0"/>
                </a:lnTo>
                <a:lnTo>
                  <a:pt x="0" y="11684000"/>
                </a:lnTo>
                <a:lnTo>
                  <a:pt x="5258803" y="11684000"/>
                </a:lnTo>
                <a:lnTo>
                  <a:pt x="15303503" y="1660776"/>
                </a:lnTo>
                <a:lnTo>
                  <a:pt x="15303503" y="0"/>
                </a:lnTo>
                <a:close/>
              </a:path>
            </a:pathLst>
          </a:custGeom>
          <a:solidFill>
            <a:schemeClr val="accent6">
              <a:alpha val="3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8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982245" y="1050"/>
            <a:ext cx="10209755" cy="6856951"/>
          </a:xfrm>
          <a:custGeom>
            <a:avLst/>
            <a:gdLst>
              <a:gd name="connsiteX0" fmla="*/ 6856950 w 10209754"/>
              <a:gd name="connsiteY0" fmla="*/ 0 h 6856950"/>
              <a:gd name="connsiteX1" fmla="*/ 10209754 w 10209754"/>
              <a:gd name="connsiteY1" fmla="*/ 0 h 6856950"/>
              <a:gd name="connsiteX2" fmla="*/ 10209754 w 10209754"/>
              <a:gd name="connsiteY2" fmla="*/ 3885150 h 6856950"/>
              <a:gd name="connsiteX3" fmla="*/ 7237954 w 10209754"/>
              <a:gd name="connsiteY3" fmla="*/ 6856950 h 6856950"/>
              <a:gd name="connsiteX4" fmla="*/ 0 w 10209754"/>
              <a:gd name="connsiteY4" fmla="*/ 6856950 h 685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9754" h="6856950">
                <a:moveTo>
                  <a:pt x="6856950" y="0"/>
                </a:moveTo>
                <a:lnTo>
                  <a:pt x="10209754" y="0"/>
                </a:lnTo>
                <a:lnTo>
                  <a:pt x="10209754" y="3885150"/>
                </a:lnTo>
                <a:lnTo>
                  <a:pt x="7237954" y="6856950"/>
                </a:lnTo>
                <a:lnTo>
                  <a:pt x="0" y="685695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 anchor="b">
            <a:noAutofit/>
          </a:bodyPr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              To place an image, click the picture </a:t>
            </a:r>
            <a:br>
              <a:rPr lang="en-GB" dirty="0"/>
            </a:br>
            <a:r>
              <a:rPr lang="en-GB" dirty="0"/>
              <a:t>               icon or drag and drop an image. </a:t>
            </a:r>
            <a:br>
              <a:rPr lang="en-GB" dirty="0"/>
            </a:br>
            <a:r>
              <a:rPr lang="en-GB" dirty="0"/>
              <a:t>               Do not paste an image here.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2564"/>
            <a:ext cx="1226099" cy="1233855"/>
            <a:chOff x="1" y="-2565"/>
            <a:chExt cx="1226098" cy="1233855"/>
          </a:xfrm>
        </p:grpSpPr>
        <p:sp>
          <p:nvSpPr>
            <p:cNvPr id="8" name="object 4"/>
            <p:cNvSpPr>
              <a:spLocks/>
            </p:cNvSpPr>
            <p:nvPr userDrawn="1"/>
          </p:nvSpPr>
          <p:spPr bwMode="auto">
            <a:xfrm>
              <a:off x="1" y="0"/>
              <a:ext cx="1226098" cy="1231290"/>
            </a:xfrm>
            <a:custGeom>
              <a:avLst/>
              <a:gdLst>
                <a:gd name="T0" fmla="*/ 2098992 w 2099310"/>
                <a:gd name="T1" fmla="*/ 0 h 2108200"/>
                <a:gd name="T2" fmla="*/ 0 w 2099310"/>
                <a:gd name="T3" fmla="*/ 0 h 2108200"/>
                <a:gd name="T4" fmla="*/ 0 w 2099310"/>
                <a:gd name="T5" fmla="*/ 2108200 h 2108200"/>
                <a:gd name="T6" fmla="*/ 2098992 w 2099310"/>
                <a:gd name="T7" fmla="*/ 0 h 21082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99310" h="2108200">
                  <a:moveTo>
                    <a:pt x="2098992" y="0"/>
                  </a:moveTo>
                  <a:lnTo>
                    <a:pt x="0" y="0"/>
                  </a:lnTo>
                  <a:lnTo>
                    <a:pt x="0" y="2108200"/>
                  </a:lnTo>
                  <a:lnTo>
                    <a:pt x="209899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 dirty="0"/>
            </a:p>
          </p:txBody>
        </p:sp>
        <p:grpSp>
          <p:nvGrpSpPr>
            <p:cNvPr id="9" name="Group 8"/>
            <p:cNvGrpSpPr/>
            <p:nvPr userDrawn="1"/>
          </p:nvGrpSpPr>
          <p:grpSpPr>
            <a:xfrm>
              <a:off x="3" y="-2565"/>
              <a:ext cx="1142998" cy="1142997"/>
              <a:chOff x="5080" y="0"/>
              <a:chExt cx="1965961" cy="1965960"/>
            </a:xfrm>
          </p:grpSpPr>
          <p:sp>
            <p:nvSpPr>
              <p:cNvPr id="10" name="object 5"/>
              <p:cNvSpPr>
                <a:spLocks/>
              </p:cNvSpPr>
              <p:nvPr/>
            </p:nvSpPr>
            <p:spPr bwMode="auto">
              <a:xfrm>
                <a:off x="5080" y="0"/>
                <a:ext cx="1965961" cy="1965960"/>
              </a:xfrm>
              <a:custGeom>
                <a:avLst/>
                <a:gdLst>
                  <a:gd name="T0" fmla="*/ 1965572 w 1965960"/>
                  <a:gd name="T1" fmla="*/ 0 h 1965960"/>
                  <a:gd name="T2" fmla="*/ 0 w 1965960"/>
                  <a:gd name="T3" fmla="*/ 1965571 h 19659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965960" h="1965960">
                    <a:moveTo>
                      <a:pt x="1965572" y="0"/>
                    </a:moveTo>
                    <a:lnTo>
                      <a:pt x="0" y="1965571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1" name="object 6"/>
              <p:cNvSpPr>
                <a:spLocks/>
              </p:cNvSpPr>
              <p:nvPr/>
            </p:nvSpPr>
            <p:spPr bwMode="auto">
              <a:xfrm>
                <a:off x="5080" y="0"/>
                <a:ext cx="1809115" cy="1809114"/>
              </a:xfrm>
              <a:custGeom>
                <a:avLst/>
                <a:gdLst>
                  <a:gd name="T0" fmla="*/ 1808983 w 1809114"/>
                  <a:gd name="T1" fmla="*/ 0 h 1809114"/>
                  <a:gd name="T2" fmla="*/ 0 w 1809114"/>
                  <a:gd name="T3" fmla="*/ 1808985 h 18091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809114" h="1809114">
                    <a:moveTo>
                      <a:pt x="1808983" y="0"/>
                    </a:moveTo>
                    <a:lnTo>
                      <a:pt x="0" y="18089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2" name="object 7"/>
              <p:cNvSpPr>
                <a:spLocks/>
              </p:cNvSpPr>
              <p:nvPr/>
            </p:nvSpPr>
            <p:spPr bwMode="auto">
              <a:xfrm>
                <a:off x="5080" y="0"/>
                <a:ext cx="1652906" cy="1652905"/>
              </a:xfrm>
              <a:custGeom>
                <a:avLst/>
                <a:gdLst>
                  <a:gd name="T0" fmla="*/ 1652364 w 1652905"/>
                  <a:gd name="T1" fmla="*/ 0 h 1652905"/>
                  <a:gd name="T2" fmla="*/ 0 w 1652905"/>
                  <a:gd name="T3" fmla="*/ 1652363 h 16529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52905" h="1652905">
                    <a:moveTo>
                      <a:pt x="1652364" y="0"/>
                    </a:moveTo>
                    <a:lnTo>
                      <a:pt x="0" y="165236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3" name="object 8"/>
              <p:cNvSpPr>
                <a:spLocks/>
              </p:cNvSpPr>
              <p:nvPr/>
            </p:nvSpPr>
            <p:spPr bwMode="auto">
              <a:xfrm>
                <a:off x="5080" y="0"/>
                <a:ext cx="1496062" cy="1496060"/>
              </a:xfrm>
              <a:custGeom>
                <a:avLst/>
                <a:gdLst>
                  <a:gd name="T0" fmla="*/ 1495719 w 1496060"/>
                  <a:gd name="T1" fmla="*/ 0 h 1496060"/>
                  <a:gd name="T2" fmla="*/ 0 w 1496060"/>
                  <a:gd name="T3" fmla="*/ 1495719 h 14960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96060" h="1496060">
                    <a:moveTo>
                      <a:pt x="1495719" y="0"/>
                    </a:moveTo>
                    <a:lnTo>
                      <a:pt x="0" y="149571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4" name="object 9"/>
              <p:cNvSpPr>
                <a:spLocks/>
              </p:cNvSpPr>
              <p:nvPr/>
            </p:nvSpPr>
            <p:spPr bwMode="auto">
              <a:xfrm>
                <a:off x="5080" y="0"/>
                <a:ext cx="1339216" cy="1339215"/>
              </a:xfrm>
              <a:custGeom>
                <a:avLst/>
                <a:gdLst>
                  <a:gd name="T0" fmla="*/ 1339075 w 1339215"/>
                  <a:gd name="T1" fmla="*/ 0 h 1339215"/>
                  <a:gd name="T2" fmla="*/ 0 w 1339215"/>
                  <a:gd name="T3" fmla="*/ 1339076 h 13392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339215" h="1339215">
                    <a:moveTo>
                      <a:pt x="1339075" y="0"/>
                    </a:moveTo>
                    <a:lnTo>
                      <a:pt x="0" y="133907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5" name="object 10"/>
              <p:cNvSpPr>
                <a:spLocks/>
              </p:cNvSpPr>
              <p:nvPr/>
            </p:nvSpPr>
            <p:spPr bwMode="auto">
              <a:xfrm>
                <a:off x="5080" y="0"/>
                <a:ext cx="1183006" cy="1183005"/>
              </a:xfrm>
              <a:custGeom>
                <a:avLst/>
                <a:gdLst>
                  <a:gd name="T0" fmla="*/ 1182485 w 1183005"/>
                  <a:gd name="T1" fmla="*/ 0 h 1183005"/>
                  <a:gd name="T2" fmla="*/ 0 w 1183005"/>
                  <a:gd name="T3" fmla="*/ 1182485 h 11830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83005" h="1183005">
                    <a:moveTo>
                      <a:pt x="1182485" y="0"/>
                    </a:moveTo>
                    <a:lnTo>
                      <a:pt x="0" y="11824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6" name="object 11"/>
              <p:cNvSpPr>
                <a:spLocks/>
              </p:cNvSpPr>
              <p:nvPr/>
            </p:nvSpPr>
            <p:spPr bwMode="auto">
              <a:xfrm>
                <a:off x="5080" y="0"/>
                <a:ext cx="1026160" cy="1026160"/>
              </a:xfrm>
              <a:custGeom>
                <a:avLst/>
                <a:gdLst>
                  <a:gd name="T0" fmla="*/ 1025808 w 1026160"/>
                  <a:gd name="T1" fmla="*/ 0 h 1026160"/>
                  <a:gd name="T2" fmla="*/ 0 w 1026160"/>
                  <a:gd name="T3" fmla="*/ 1025808 h 10261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26160" h="1026160">
                    <a:moveTo>
                      <a:pt x="1025808" y="0"/>
                    </a:moveTo>
                    <a:lnTo>
                      <a:pt x="0" y="1025808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7" name="object 12"/>
              <p:cNvSpPr>
                <a:spLocks/>
              </p:cNvSpPr>
              <p:nvPr/>
            </p:nvSpPr>
            <p:spPr bwMode="auto">
              <a:xfrm>
                <a:off x="5080" y="0"/>
                <a:ext cx="869315" cy="869315"/>
              </a:xfrm>
              <a:custGeom>
                <a:avLst/>
                <a:gdLst>
                  <a:gd name="T0" fmla="*/ 869196 w 869315"/>
                  <a:gd name="T1" fmla="*/ 0 h 869315"/>
                  <a:gd name="T2" fmla="*/ 0 w 869315"/>
                  <a:gd name="T3" fmla="*/ 869195 h 8693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9315" h="869315">
                    <a:moveTo>
                      <a:pt x="869196" y="0"/>
                    </a:moveTo>
                    <a:lnTo>
                      <a:pt x="0" y="86919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8" name="object 13"/>
              <p:cNvSpPr>
                <a:spLocks/>
              </p:cNvSpPr>
              <p:nvPr/>
            </p:nvSpPr>
            <p:spPr bwMode="auto">
              <a:xfrm>
                <a:off x="5080" y="0"/>
                <a:ext cx="713105" cy="713105"/>
              </a:xfrm>
              <a:custGeom>
                <a:avLst/>
                <a:gdLst>
                  <a:gd name="T0" fmla="*/ 712600 w 713105"/>
                  <a:gd name="T1" fmla="*/ 0 h 713105"/>
                  <a:gd name="T2" fmla="*/ 0 w 713105"/>
                  <a:gd name="T3" fmla="*/ 712600 h 7131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13105" h="713105">
                    <a:moveTo>
                      <a:pt x="712600" y="0"/>
                    </a:moveTo>
                    <a:lnTo>
                      <a:pt x="0" y="71260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9" name="object 14"/>
              <p:cNvSpPr>
                <a:spLocks/>
              </p:cNvSpPr>
              <p:nvPr/>
            </p:nvSpPr>
            <p:spPr bwMode="auto">
              <a:xfrm>
                <a:off x="5080" y="0"/>
                <a:ext cx="556260" cy="556260"/>
              </a:xfrm>
              <a:custGeom>
                <a:avLst/>
                <a:gdLst>
                  <a:gd name="T0" fmla="*/ 555969 w 556260"/>
                  <a:gd name="T1" fmla="*/ 0 h 556260"/>
                  <a:gd name="T2" fmla="*/ 0 w 556260"/>
                  <a:gd name="T3" fmla="*/ 555970 h 5562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56260" h="556260">
                    <a:moveTo>
                      <a:pt x="555969" y="0"/>
                    </a:moveTo>
                    <a:lnTo>
                      <a:pt x="0" y="55597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0" name="object 15"/>
              <p:cNvSpPr>
                <a:spLocks/>
              </p:cNvSpPr>
              <p:nvPr/>
            </p:nvSpPr>
            <p:spPr bwMode="auto">
              <a:xfrm>
                <a:off x="5080" y="0"/>
                <a:ext cx="399415" cy="399415"/>
              </a:xfrm>
              <a:custGeom>
                <a:avLst/>
                <a:gdLst>
                  <a:gd name="T0" fmla="*/ 399313 w 399415"/>
                  <a:gd name="T1" fmla="*/ 0 h 399415"/>
                  <a:gd name="T2" fmla="*/ 0 w 399415"/>
                  <a:gd name="T3" fmla="*/ 399314 h 3994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99415" h="399415">
                    <a:moveTo>
                      <a:pt x="399313" y="0"/>
                    </a:moveTo>
                    <a:lnTo>
                      <a:pt x="0" y="399314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1" name="object 16"/>
              <p:cNvSpPr>
                <a:spLocks/>
              </p:cNvSpPr>
              <p:nvPr/>
            </p:nvSpPr>
            <p:spPr bwMode="auto">
              <a:xfrm>
                <a:off x="5080" y="0"/>
                <a:ext cx="243204" cy="243204"/>
              </a:xfrm>
              <a:custGeom>
                <a:avLst/>
                <a:gdLst>
                  <a:gd name="T0" fmla="*/ 242709 w 243204"/>
                  <a:gd name="T1" fmla="*/ 0 h 243204"/>
                  <a:gd name="T2" fmla="*/ 0 w 243204"/>
                  <a:gd name="T3" fmla="*/ 242709 h 24320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43204" h="243204">
                    <a:moveTo>
                      <a:pt x="242709" y="0"/>
                    </a:moveTo>
                    <a:lnTo>
                      <a:pt x="0" y="24270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2" name="object 17"/>
              <p:cNvSpPr>
                <a:spLocks/>
              </p:cNvSpPr>
              <p:nvPr/>
            </p:nvSpPr>
            <p:spPr bwMode="auto">
              <a:xfrm>
                <a:off x="5080" y="0"/>
                <a:ext cx="86360" cy="86360"/>
              </a:xfrm>
              <a:custGeom>
                <a:avLst/>
                <a:gdLst>
                  <a:gd name="T0" fmla="*/ 86106 w 86360"/>
                  <a:gd name="T1" fmla="*/ 0 h 86360"/>
                  <a:gd name="T2" fmla="*/ 0 w 86360"/>
                  <a:gd name="T3" fmla="*/ 86106 h 863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360" h="86360">
                    <a:moveTo>
                      <a:pt x="86106" y="0"/>
                    </a:moveTo>
                    <a:lnTo>
                      <a:pt x="0" y="8610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</p:grpSp>
      </p:grpSp>
      <p:sp>
        <p:nvSpPr>
          <p:cNvPr id="23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323411" y="838201"/>
            <a:ext cx="5685505" cy="1664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tx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323409" y="2522637"/>
            <a:ext cx="5221048" cy="1973163"/>
          </a:xfrm>
          <a:prstGeom prst="rect">
            <a:avLst/>
          </a:prstGeom>
        </p:spPr>
        <p:txBody>
          <a:bodyPr>
            <a:normAutofit/>
          </a:bodyPr>
          <a:lstStyle>
            <a:lvl1pPr marL="228589" indent="-228589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000" baseline="0"/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tx1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endParaRPr lang="en-US" dirty="0"/>
          </a:p>
        </p:txBody>
      </p:sp>
      <p:sp>
        <p:nvSpPr>
          <p:cNvPr id="25" name="TextBox 24"/>
          <p:cNvSpPr txBox="1"/>
          <p:nvPr userDrawn="1"/>
        </p:nvSpPr>
        <p:spPr>
          <a:xfrm>
            <a:off x="292102" y="6444984"/>
            <a:ext cx="577705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fld id="{D95FE9FE-4072-4354-9E50-8066E144AC24}" type="slidenum">
              <a:rPr lang="en-GB" sz="1400" dirty="0" smtClean="0"/>
              <a:t>‹#›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686853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tching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3"/>
          <p:cNvSpPr>
            <a:spLocks/>
          </p:cNvSpPr>
          <p:nvPr userDrawn="1"/>
        </p:nvSpPr>
        <p:spPr bwMode="auto">
          <a:xfrm>
            <a:off x="1717141" y="-2566"/>
            <a:ext cx="8729403" cy="6664771"/>
          </a:xfrm>
          <a:custGeom>
            <a:avLst/>
            <a:gdLst>
              <a:gd name="T0" fmla="*/ 15303503 w 15303500"/>
              <a:gd name="T1" fmla="*/ 0 h 11684000"/>
              <a:gd name="T2" fmla="*/ 11709047 w 15303500"/>
              <a:gd name="T3" fmla="*/ 0 h 11684000"/>
              <a:gd name="T4" fmla="*/ 0 w 15303500"/>
              <a:gd name="T5" fmla="*/ 11684000 h 11684000"/>
              <a:gd name="T6" fmla="*/ 5258803 w 15303500"/>
              <a:gd name="T7" fmla="*/ 11684000 h 11684000"/>
              <a:gd name="T8" fmla="*/ 15303503 w 15303500"/>
              <a:gd name="T9" fmla="*/ 1660776 h 11684000"/>
              <a:gd name="T10" fmla="*/ 15303503 w 15303500"/>
              <a:gd name="T11" fmla="*/ 0 h 11684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303500" h="11684000">
                <a:moveTo>
                  <a:pt x="15303503" y="0"/>
                </a:moveTo>
                <a:lnTo>
                  <a:pt x="11709047" y="0"/>
                </a:lnTo>
                <a:lnTo>
                  <a:pt x="0" y="11684000"/>
                </a:lnTo>
                <a:lnTo>
                  <a:pt x="5258803" y="11684000"/>
                </a:lnTo>
                <a:lnTo>
                  <a:pt x="15303503" y="1660776"/>
                </a:lnTo>
                <a:lnTo>
                  <a:pt x="15303503" y="0"/>
                </a:lnTo>
                <a:close/>
              </a:path>
            </a:pathLst>
          </a:custGeom>
          <a:solidFill>
            <a:schemeClr val="tx2">
              <a:alpha val="3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80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982245" y="1050"/>
            <a:ext cx="10209755" cy="6856951"/>
          </a:xfrm>
          <a:custGeom>
            <a:avLst/>
            <a:gdLst>
              <a:gd name="connsiteX0" fmla="*/ 6856950 w 10209754"/>
              <a:gd name="connsiteY0" fmla="*/ 0 h 6856950"/>
              <a:gd name="connsiteX1" fmla="*/ 10209754 w 10209754"/>
              <a:gd name="connsiteY1" fmla="*/ 0 h 6856950"/>
              <a:gd name="connsiteX2" fmla="*/ 10209754 w 10209754"/>
              <a:gd name="connsiteY2" fmla="*/ 3885150 h 6856950"/>
              <a:gd name="connsiteX3" fmla="*/ 7237954 w 10209754"/>
              <a:gd name="connsiteY3" fmla="*/ 6856950 h 6856950"/>
              <a:gd name="connsiteX4" fmla="*/ 0 w 10209754"/>
              <a:gd name="connsiteY4" fmla="*/ 6856950 h 685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9754" h="6856950">
                <a:moveTo>
                  <a:pt x="6856950" y="0"/>
                </a:moveTo>
                <a:lnTo>
                  <a:pt x="10209754" y="0"/>
                </a:lnTo>
                <a:lnTo>
                  <a:pt x="10209754" y="3885150"/>
                </a:lnTo>
                <a:lnTo>
                  <a:pt x="7237954" y="6856950"/>
                </a:lnTo>
                <a:lnTo>
                  <a:pt x="0" y="685695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 anchor="b">
            <a:noAutofit/>
          </a:bodyPr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              To place an image, click the picture </a:t>
            </a:r>
            <a:br>
              <a:rPr lang="en-GB" dirty="0"/>
            </a:br>
            <a:r>
              <a:rPr lang="en-GB" dirty="0"/>
              <a:t>               icon or drag and drop an image. </a:t>
            </a:r>
            <a:br>
              <a:rPr lang="en-GB" dirty="0"/>
            </a:br>
            <a:r>
              <a:rPr lang="en-GB" dirty="0"/>
              <a:t>               Do not paste an image here.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1" y="-2564"/>
            <a:ext cx="1226099" cy="1233855"/>
            <a:chOff x="1" y="-2565"/>
            <a:chExt cx="1226098" cy="1233855"/>
          </a:xfrm>
        </p:grpSpPr>
        <p:sp>
          <p:nvSpPr>
            <p:cNvPr id="7" name="object 4"/>
            <p:cNvSpPr>
              <a:spLocks/>
            </p:cNvSpPr>
            <p:nvPr userDrawn="1"/>
          </p:nvSpPr>
          <p:spPr bwMode="auto">
            <a:xfrm>
              <a:off x="1" y="0"/>
              <a:ext cx="1226098" cy="1231290"/>
            </a:xfrm>
            <a:custGeom>
              <a:avLst/>
              <a:gdLst>
                <a:gd name="T0" fmla="*/ 2098992 w 2099310"/>
                <a:gd name="T1" fmla="*/ 0 h 2108200"/>
                <a:gd name="T2" fmla="*/ 0 w 2099310"/>
                <a:gd name="T3" fmla="*/ 0 h 2108200"/>
                <a:gd name="T4" fmla="*/ 0 w 2099310"/>
                <a:gd name="T5" fmla="*/ 2108200 h 2108200"/>
                <a:gd name="T6" fmla="*/ 2098992 w 2099310"/>
                <a:gd name="T7" fmla="*/ 0 h 21082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99310" h="2108200">
                  <a:moveTo>
                    <a:pt x="2098992" y="0"/>
                  </a:moveTo>
                  <a:lnTo>
                    <a:pt x="0" y="0"/>
                  </a:lnTo>
                  <a:lnTo>
                    <a:pt x="0" y="2108200"/>
                  </a:lnTo>
                  <a:lnTo>
                    <a:pt x="2098992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 dirty="0"/>
            </a:p>
          </p:txBody>
        </p:sp>
        <p:grpSp>
          <p:nvGrpSpPr>
            <p:cNvPr id="8" name="Group 7"/>
            <p:cNvGrpSpPr/>
            <p:nvPr userDrawn="1"/>
          </p:nvGrpSpPr>
          <p:grpSpPr>
            <a:xfrm>
              <a:off x="3" y="-2565"/>
              <a:ext cx="1142998" cy="1142997"/>
              <a:chOff x="5080" y="0"/>
              <a:chExt cx="1965961" cy="1965960"/>
            </a:xfrm>
          </p:grpSpPr>
          <p:sp>
            <p:nvSpPr>
              <p:cNvPr id="9" name="object 5"/>
              <p:cNvSpPr>
                <a:spLocks/>
              </p:cNvSpPr>
              <p:nvPr/>
            </p:nvSpPr>
            <p:spPr bwMode="auto">
              <a:xfrm>
                <a:off x="5080" y="0"/>
                <a:ext cx="1965961" cy="1965960"/>
              </a:xfrm>
              <a:custGeom>
                <a:avLst/>
                <a:gdLst>
                  <a:gd name="T0" fmla="*/ 1965572 w 1965960"/>
                  <a:gd name="T1" fmla="*/ 0 h 1965960"/>
                  <a:gd name="T2" fmla="*/ 0 w 1965960"/>
                  <a:gd name="T3" fmla="*/ 1965571 h 19659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965960" h="1965960">
                    <a:moveTo>
                      <a:pt x="1965572" y="0"/>
                    </a:moveTo>
                    <a:lnTo>
                      <a:pt x="0" y="1965571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0" name="object 6"/>
              <p:cNvSpPr>
                <a:spLocks/>
              </p:cNvSpPr>
              <p:nvPr/>
            </p:nvSpPr>
            <p:spPr bwMode="auto">
              <a:xfrm>
                <a:off x="5080" y="0"/>
                <a:ext cx="1809115" cy="1809114"/>
              </a:xfrm>
              <a:custGeom>
                <a:avLst/>
                <a:gdLst>
                  <a:gd name="T0" fmla="*/ 1808983 w 1809114"/>
                  <a:gd name="T1" fmla="*/ 0 h 1809114"/>
                  <a:gd name="T2" fmla="*/ 0 w 1809114"/>
                  <a:gd name="T3" fmla="*/ 1808985 h 18091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809114" h="1809114">
                    <a:moveTo>
                      <a:pt x="1808983" y="0"/>
                    </a:moveTo>
                    <a:lnTo>
                      <a:pt x="0" y="18089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1" name="object 7"/>
              <p:cNvSpPr>
                <a:spLocks/>
              </p:cNvSpPr>
              <p:nvPr/>
            </p:nvSpPr>
            <p:spPr bwMode="auto">
              <a:xfrm>
                <a:off x="5080" y="0"/>
                <a:ext cx="1652906" cy="1652905"/>
              </a:xfrm>
              <a:custGeom>
                <a:avLst/>
                <a:gdLst>
                  <a:gd name="T0" fmla="*/ 1652364 w 1652905"/>
                  <a:gd name="T1" fmla="*/ 0 h 1652905"/>
                  <a:gd name="T2" fmla="*/ 0 w 1652905"/>
                  <a:gd name="T3" fmla="*/ 1652363 h 16529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52905" h="1652905">
                    <a:moveTo>
                      <a:pt x="1652364" y="0"/>
                    </a:moveTo>
                    <a:lnTo>
                      <a:pt x="0" y="165236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2" name="object 8"/>
              <p:cNvSpPr>
                <a:spLocks/>
              </p:cNvSpPr>
              <p:nvPr/>
            </p:nvSpPr>
            <p:spPr bwMode="auto">
              <a:xfrm>
                <a:off x="5080" y="0"/>
                <a:ext cx="1496062" cy="1496060"/>
              </a:xfrm>
              <a:custGeom>
                <a:avLst/>
                <a:gdLst>
                  <a:gd name="T0" fmla="*/ 1495719 w 1496060"/>
                  <a:gd name="T1" fmla="*/ 0 h 1496060"/>
                  <a:gd name="T2" fmla="*/ 0 w 1496060"/>
                  <a:gd name="T3" fmla="*/ 1495719 h 14960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96060" h="1496060">
                    <a:moveTo>
                      <a:pt x="1495719" y="0"/>
                    </a:moveTo>
                    <a:lnTo>
                      <a:pt x="0" y="149571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3" name="object 9"/>
              <p:cNvSpPr>
                <a:spLocks/>
              </p:cNvSpPr>
              <p:nvPr/>
            </p:nvSpPr>
            <p:spPr bwMode="auto">
              <a:xfrm>
                <a:off x="5080" y="0"/>
                <a:ext cx="1339216" cy="1339215"/>
              </a:xfrm>
              <a:custGeom>
                <a:avLst/>
                <a:gdLst>
                  <a:gd name="T0" fmla="*/ 1339075 w 1339215"/>
                  <a:gd name="T1" fmla="*/ 0 h 1339215"/>
                  <a:gd name="T2" fmla="*/ 0 w 1339215"/>
                  <a:gd name="T3" fmla="*/ 1339076 h 13392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339215" h="1339215">
                    <a:moveTo>
                      <a:pt x="1339075" y="0"/>
                    </a:moveTo>
                    <a:lnTo>
                      <a:pt x="0" y="133907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4" name="object 10"/>
              <p:cNvSpPr>
                <a:spLocks/>
              </p:cNvSpPr>
              <p:nvPr/>
            </p:nvSpPr>
            <p:spPr bwMode="auto">
              <a:xfrm>
                <a:off x="5080" y="0"/>
                <a:ext cx="1183006" cy="1183005"/>
              </a:xfrm>
              <a:custGeom>
                <a:avLst/>
                <a:gdLst>
                  <a:gd name="T0" fmla="*/ 1182485 w 1183005"/>
                  <a:gd name="T1" fmla="*/ 0 h 1183005"/>
                  <a:gd name="T2" fmla="*/ 0 w 1183005"/>
                  <a:gd name="T3" fmla="*/ 1182485 h 11830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83005" h="1183005">
                    <a:moveTo>
                      <a:pt x="1182485" y="0"/>
                    </a:moveTo>
                    <a:lnTo>
                      <a:pt x="0" y="11824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5" name="object 11"/>
              <p:cNvSpPr>
                <a:spLocks/>
              </p:cNvSpPr>
              <p:nvPr/>
            </p:nvSpPr>
            <p:spPr bwMode="auto">
              <a:xfrm>
                <a:off x="5080" y="0"/>
                <a:ext cx="1026160" cy="1026160"/>
              </a:xfrm>
              <a:custGeom>
                <a:avLst/>
                <a:gdLst>
                  <a:gd name="T0" fmla="*/ 1025808 w 1026160"/>
                  <a:gd name="T1" fmla="*/ 0 h 1026160"/>
                  <a:gd name="T2" fmla="*/ 0 w 1026160"/>
                  <a:gd name="T3" fmla="*/ 1025808 h 10261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26160" h="1026160">
                    <a:moveTo>
                      <a:pt x="1025808" y="0"/>
                    </a:moveTo>
                    <a:lnTo>
                      <a:pt x="0" y="1025808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6" name="object 12"/>
              <p:cNvSpPr>
                <a:spLocks/>
              </p:cNvSpPr>
              <p:nvPr/>
            </p:nvSpPr>
            <p:spPr bwMode="auto">
              <a:xfrm>
                <a:off x="5080" y="0"/>
                <a:ext cx="869315" cy="869315"/>
              </a:xfrm>
              <a:custGeom>
                <a:avLst/>
                <a:gdLst>
                  <a:gd name="T0" fmla="*/ 869196 w 869315"/>
                  <a:gd name="T1" fmla="*/ 0 h 869315"/>
                  <a:gd name="T2" fmla="*/ 0 w 869315"/>
                  <a:gd name="T3" fmla="*/ 869195 h 8693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9315" h="869315">
                    <a:moveTo>
                      <a:pt x="869196" y="0"/>
                    </a:moveTo>
                    <a:lnTo>
                      <a:pt x="0" y="86919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7" name="object 13"/>
              <p:cNvSpPr>
                <a:spLocks/>
              </p:cNvSpPr>
              <p:nvPr/>
            </p:nvSpPr>
            <p:spPr bwMode="auto">
              <a:xfrm>
                <a:off x="5080" y="0"/>
                <a:ext cx="713105" cy="713105"/>
              </a:xfrm>
              <a:custGeom>
                <a:avLst/>
                <a:gdLst>
                  <a:gd name="T0" fmla="*/ 712600 w 713105"/>
                  <a:gd name="T1" fmla="*/ 0 h 713105"/>
                  <a:gd name="T2" fmla="*/ 0 w 713105"/>
                  <a:gd name="T3" fmla="*/ 712600 h 7131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13105" h="713105">
                    <a:moveTo>
                      <a:pt x="712600" y="0"/>
                    </a:moveTo>
                    <a:lnTo>
                      <a:pt x="0" y="71260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8" name="object 14"/>
              <p:cNvSpPr>
                <a:spLocks/>
              </p:cNvSpPr>
              <p:nvPr/>
            </p:nvSpPr>
            <p:spPr bwMode="auto">
              <a:xfrm>
                <a:off x="5080" y="0"/>
                <a:ext cx="556260" cy="556260"/>
              </a:xfrm>
              <a:custGeom>
                <a:avLst/>
                <a:gdLst>
                  <a:gd name="T0" fmla="*/ 555969 w 556260"/>
                  <a:gd name="T1" fmla="*/ 0 h 556260"/>
                  <a:gd name="T2" fmla="*/ 0 w 556260"/>
                  <a:gd name="T3" fmla="*/ 555970 h 5562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56260" h="556260">
                    <a:moveTo>
                      <a:pt x="555969" y="0"/>
                    </a:moveTo>
                    <a:lnTo>
                      <a:pt x="0" y="55597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9" name="object 15"/>
              <p:cNvSpPr>
                <a:spLocks/>
              </p:cNvSpPr>
              <p:nvPr/>
            </p:nvSpPr>
            <p:spPr bwMode="auto">
              <a:xfrm>
                <a:off x="5080" y="0"/>
                <a:ext cx="399415" cy="399415"/>
              </a:xfrm>
              <a:custGeom>
                <a:avLst/>
                <a:gdLst>
                  <a:gd name="T0" fmla="*/ 399313 w 399415"/>
                  <a:gd name="T1" fmla="*/ 0 h 399415"/>
                  <a:gd name="T2" fmla="*/ 0 w 399415"/>
                  <a:gd name="T3" fmla="*/ 399314 h 3994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99415" h="399415">
                    <a:moveTo>
                      <a:pt x="399313" y="0"/>
                    </a:moveTo>
                    <a:lnTo>
                      <a:pt x="0" y="399314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0" name="object 16"/>
              <p:cNvSpPr>
                <a:spLocks/>
              </p:cNvSpPr>
              <p:nvPr/>
            </p:nvSpPr>
            <p:spPr bwMode="auto">
              <a:xfrm>
                <a:off x="5080" y="0"/>
                <a:ext cx="243204" cy="243204"/>
              </a:xfrm>
              <a:custGeom>
                <a:avLst/>
                <a:gdLst>
                  <a:gd name="T0" fmla="*/ 242709 w 243204"/>
                  <a:gd name="T1" fmla="*/ 0 h 243204"/>
                  <a:gd name="T2" fmla="*/ 0 w 243204"/>
                  <a:gd name="T3" fmla="*/ 242709 h 24320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43204" h="243204">
                    <a:moveTo>
                      <a:pt x="242709" y="0"/>
                    </a:moveTo>
                    <a:lnTo>
                      <a:pt x="0" y="24270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1" name="object 17"/>
              <p:cNvSpPr>
                <a:spLocks/>
              </p:cNvSpPr>
              <p:nvPr/>
            </p:nvSpPr>
            <p:spPr bwMode="auto">
              <a:xfrm>
                <a:off x="5080" y="0"/>
                <a:ext cx="86360" cy="86360"/>
              </a:xfrm>
              <a:custGeom>
                <a:avLst/>
                <a:gdLst>
                  <a:gd name="T0" fmla="*/ 86106 w 86360"/>
                  <a:gd name="T1" fmla="*/ 0 h 86360"/>
                  <a:gd name="T2" fmla="*/ 0 w 86360"/>
                  <a:gd name="T3" fmla="*/ 86106 h 863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360" h="86360">
                    <a:moveTo>
                      <a:pt x="86106" y="0"/>
                    </a:moveTo>
                    <a:lnTo>
                      <a:pt x="0" y="8610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</p:grpSp>
      </p:grpSp>
      <p:sp>
        <p:nvSpPr>
          <p:cNvPr id="23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323411" y="838201"/>
            <a:ext cx="5685505" cy="1664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tx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323409" y="2522637"/>
            <a:ext cx="5221048" cy="1973163"/>
          </a:xfrm>
          <a:prstGeom prst="rect">
            <a:avLst/>
          </a:prstGeom>
        </p:spPr>
        <p:txBody>
          <a:bodyPr>
            <a:normAutofit/>
          </a:bodyPr>
          <a:lstStyle>
            <a:lvl1pPr marL="228589" indent="-228589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000" baseline="0"/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tx1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endParaRPr lang="en-US" dirty="0"/>
          </a:p>
        </p:txBody>
      </p:sp>
      <p:sp>
        <p:nvSpPr>
          <p:cNvPr id="25" name="TextBox 24"/>
          <p:cNvSpPr txBox="1"/>
          <p:nvPr userDrawn="1"/>
        </p:nvSpPr>
        <p:spPr>
          <a:xfrm>
            <a:off x="292102" y="6444984"/>
            <a:ext cx="577705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fld id="{D95FE9FE-4072-4354-9E50-8066E144AC24}" type="slidenum">
              <a:rPr lang="en-GB" sz="1400" dirty="0" smtClean="0"/>
              <a:t>‹#›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484961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bject 30"/>
          <p:cNvSpPr>
            <a:spLocks/>
          </p:cNvSpPr>
          <p:nvPr userDrawn="1"/>
        </p:nvSpPr>
        <p:spPr bwMode="auto">
          <a:xfrm>
            <a:off x="1752600" y="3924894"/>
            <a:ext cx="4343400" cy="2933109"/>
          </a:xfrm>
          <a:custGeom>
            <a:avLst/>
            <a:gdLst>
              <a:gd name="T0" fmla="*/ 7710609 w 7710805"/>
              <a:gd name="T1" fmla="*/ 0 h 5207000"/>
              <a:gd name="T2" fmla="*/ 5218157 w 7710805"/>
              <a:gd name="T3" fmla="*/ 0 h 5207000"/>
              <a:gd name="T4" fmla="*/ 0 w 7710805"/>
              <a:gd name="T5" fmla="*/ 5207000 h 5207000"/>
              <a:gd name="T6" fmla="*/ 2492451 w 7710805"/>
              <a:gd name="T7" fmla="*/ 5207000 h 5207000"/>
              <a:gd name="T8" fmla="*/ 7710609 w 7710805"/>
              <a:gd name="T9" fmla="*/ 0 h 5207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10805" h="5207000">
                <a:moveTo>
                  <a:pt x="7710609" y="0"/>
                </a:moveTo>
                <a:lnTo>
                  <a:pt x="5218157" y="0"/>
                </a:lnTo>
                <a:lnTo>
                  <a:pt x="0" y="5207000"/>
                </a:lnTo>
                <a:lnTo>
                  <a:pt x="2492451" y="5207000"/>
                </a:lnTo>
                <a:lnTo>
                  <a:pt x="7710609" y="0"/>
                </a:lnTo>
                <a:close/>
              </a:path>
            </a:pathLst>
          </a:custGeom>
          <a:solidFill>
            <a:srgbClr val="7AB800">
              <a:alpha val="50000"/>
            </a:srgbClr>
          </a:solidFill>
          <a:ln>
            <a:noFill/>
          </a:ln>
        </p:spPr>
        <p:txBody>
          <a:bodyPr lIns="0" tIns="0" rIns="0" bIns="0"/>
          <a:lstStyle/>
          <a:p>
            <a:endParaRPr lang="en-GB" sz="180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121344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3429000 h 6858000"/>
              <a:gd name="connsiteX3" fmla="*/ 2667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12134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121344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2667000" y="6858000"/>
                </a:lnTo>
                <a:lnTo>
                  <a:pt x="0" y="6858000"/>
                </a:lnTo>
                <a:lnTo>
                  <a:pt x="0" y="121344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 To place an image, click</a:t>
            </a:r>
            <a:br>
              <a:rPr lang="en-GB" dirty="0"/>
            </a:br>
            <a:r>
              <a:rPr lang="en-GB" dirty="0"/>
              <a:t>              the picture icon or drag and </a:t>
            </a:r>
            <a:br>
              <a:rPr lang="en-GB" dirty="0"/>
            </a:br>
            <a:r>
              <a:rPr lang="en-GB" dirty="0"/>
              <a:t>  drop an image. Do not paste an image here.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-1" y="0"/>
            <a:ext cx="1142973" cy="1143000"/>
            <a:chOff x="-1" y="0"/>
            <a:chExt cx="1142973" cy="1143000"/>
          </a:xfrm>
        </p:grpSpPr>
        <p:sp>
          <p:nvSpPr>
            <p:cNvPr id="25" name="object 4"/>
            <p:cNvSpPr>
              <a:spLocks/>
            </p:cNvSpPr>
            <p:nvPr userDrawn="1"/>
          </p:nvSpPr>
          <p:spPr bwMode="auto">
            <a:xfrm>
              <a:off x="-1" y="0"/>
              <a:ext cx="1138152" cy="1143000"/>
            </a:xfrm>
            <a:custGeom>
              <a:avLst/>
              <a:gdLst>
                <a:gd name="T0" fmla="*/ 2098992 w 2099310"/>
                <a:gd name="T1" fmla="*/ 0 h 2108200"/>
                <a:gd name="T2" fmla="*/ 0 w 2099310"/>
                <a:gd name="T3" fmla="*/ 0 h 2108200"/>
                <a:gd name="T4" fmla="*/ 0 w 2099310"/>
                <a:gd name="T5" fmla="*/ 2108200 h 2108200"/>
                <a:gd name="T6" fmla="*/ 2098992 w 2099310"/>
                <a:gd name="T7" fmla="*/ 0 h 21082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99310" h="2108200">
                  <a:moveTo>
                    <a:pt x="2098992" y="0"/>
                  </a:moveTo>
                  <a:lnTo>
                    <a:pt x="0" y="0"/>
                  </a:lnTo>
                  <a:lnTo>
                    <a:pt x="0" y="2108200"/>
                  </a:lnTo>
                  <a:lnTo>
                    <a:pt x="2098992" y="0"/>
                  </a:lnTo>
                  <a:close/>
                </a:path>
              </a:pathLst>
            </a:custGeom>
            <a:solidFill>
              <a:srgbClr val="7AB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/>
            </a:p>
          </p:txBody>
        </p:sp>
        <p:grpSp>
          <p:nvGrpSpPr>
            <p:cNvPr id="26" name="Group 25"/>
            <p:cNvGrpSpPr/>
            <p:nvPr userDrawn="1"/>
          </p:nvGrpSpPr>
          <p:grpSpPr>
            <a:xfrm>
              <a:off x="0" y="0"/>
              <a:ext cx="1142972" cy="1143000"/>
              <a:chOff x="0" y="0"/>
              <a:chExt cx="1965912" cy="1965960"/>
            </a:xfrm>
          </p:grpSpPr>
          <p:sp>
            <p:nvSpPr>
              <p:cNvPr id="27" name="object 5"/>
              <p:cNvSpPr>
                <a:spLocks/>
              </p:cNvSpPr>
              <p:nvPr userDrawn="1"/>
            </p:nvSpPr>
            <p:spPr bwMode="auto">
              <a:xfrm>
                <a:off x="0" y="0"/>
                <a:ext cx="1965912" cy="1965960"/>
              </a:xfrm>
              <a:custGeom>
                <a:avLst/>
                <a:gdLst>
                  <a:gd name="T0" fmla="*/ 1965572 w 1965960"/>
                  <a:gd name="T1" fmla="*/ 0 h 1965960"/>
                  <a:gd name="T2" fmla="*/ 0 w 1965960"/>
                  <a:gd name="T3" fmla="*/ 1965571 h 19659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965960" h="1965960">
                    <a:moveTo>
                      <a:pt x="1965572" y="0"/>
                    </a:moveTo>
                    <a:lnTo>
                      <a:pt x="0" y="1965571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8" name="object 6"/>
              <p:cNvSpPr>
                <a:spLocks/>
              </p:cNvSpPr>
              <p:nvPr userDrawn="1"/>
            </p:nvSpPr>
            <p:spPr bwMode="auto">
              <a:xfrm>
                <a:off x="0" y="0"/>
                <a:ext cx="1809070" cy="1809114"/>
              </a:xfrm>
              <a:custGeom>
                <a:avLst/>
                <a:gdLst>
                  <a:gd name="T0" fmla="*/ 1808983 w 1809114"/>
                  <a:gd name="T1" fmla="*/ 0 h 1809114"/>
                  <a:gd name="T2" fmla="*/ 0 w 1809114"/>
                  <a:gd name="T3" fmla="*/ 1808985 h 18091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809114" h="1809114">
                    <a:moveTo>
                      <a:pt x="1808983" y="0"/>
                    </a:moveTo>
                    <a:lnTo>
                      <a:pt x="0" y="18089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9" name="object 7"/>
              <p:cNvSpPr>
                <a:spLocks/>
              </p:cNvSpPr>
              <p:nvPr userDrawn="1"/>
            </p:nvSpPr>
            <p:spPr bwMode="auto">
              <a:xfrm>
                <a:off x="0" y="0"/>
                <a:ext cx="1652865" cy="1652905"/>
              </a:xfrm>
              <a:custGeom>
                <a:avLst/>
                <a:gdLst>
                  <a:gd name="T0" fmla="*/ 1652364 w 1652905"/>
                  <a:gd name="T1" fmla="*/ 0 h 1652905"/>
                  <a:gd name="T2" fmla="*/ 0 w 1652905"/>
                  <a:gd name="T3" fmla="*/ 1652363 h 16529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52905" h="1652905">
                    <a:moveTo>
                      <a:pt x="1652364" y="0"/>
                    </a:moveTo>
                    <a:lnTo>
                      <a:pt x="0" y="165236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30" name="object 8"/>
              <p:cNvSpPr>
                <a:spLocks/>
              </p:cNvSpPr>
              <p:nvPr userDrawn="1"/>
            </p:nvSpPr>
            <p:spPr bwMode="auto">
              <a:xfrm>
                <a:off x="0" y="0"/>
                <a:ext cx="1496024" cy="1496060"/>
              </a:xfrm>
              <a:custGeom>
                <a:avLst/>
                <a:gdLst>
                  <a:gd name="T0" fmla="*/ 1495719 w 1496060"/>
                  <a:gd name="T1" fmla="*/ 0 h 1496060"/>
                  <a:gd name="T2" fmla="*/ 0 w 1496060"/>
                  <a:gd name="T3" fmla="*/ 1495719 h 14960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96060" h="1496060">
                    <a:moveTo>
                      <a:pt x="1495719" y="0"/>
                    </a:moveTo>
                    <a:lnTo>
                      <a:pt x="0" y="149571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31" name="object 9"/>
              <p:cNvSpPr>
                <a:spLocks/>
              </p:cNvSpPr>
              <p:nvPr userDrawn="1"/>
            </p:nvSpPr>
            <p:spPr bwMode="auto">
              <a:xfrm>
                <a:off x="0" y="0"/>
                <a:ext cx="1339183" cy="1339215"/>
              </a:xfrm>
              <a:custGeom>
                <a:avLst/>
                <a:gdLst>
                  <a:gd name="T0" fmla="*/ 1339075 w 1339215"/>
                  <a:gd name="T1" fmla="*/ 0 h 1339215"/>
                  <a:gd name="T2" fmla="*/ 0 w 1339215"/>
                  <a:gd name="T3" fmla="*/ 1339076 h 13392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339215" h="1339215">
                    <a:moveTo>
                      <a:pt x="1339075" y="0"/>
                    </a:moveTo>
                    <a:lnTo>
                      <a:pt x="0" y="133907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32" name="object 10"/>
              <p:cNvSpPr>
                <a:spLocks/>
              </p:cNvSpPr>
              <p:nvPr userDrawn="1"/>
            </p:nvSpPr>
            <p:spPr bwMode="auto">
              <a:xfrm>
                <a:off x="0" y="0"/>
                <a:ext cx="1182976" cy="1183005"/>
              </a:xfrm>
              <a:custGeom>
                <a:avLst/>
                <a:gdLst>
                  <a:gd name="T0" fmla="*/ 1182485 w 1183005"/>
                  <a:gd name="T1" fmla="*/ 0 h 1183005"/>
                  <a:gd name="T2" fmla="*/ 0 w 1183005"/>
                  <a:gd name="T3" fmla="*/ 1182485 h 11830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83005" h="1183005">
                    <a:moveTo>
                      <a:pt x="1182485" y="0"/>
                    </a:moveTo>
                    <a:lnTo>
                      <a:pt x="0" y="11824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33" name="object 11"/>
              <p:cNvSpPr>
                <a:spLocks/>
              </p:cNvSpPr>
              <p:nvPr userDrawn="1"/>
            </p:nvSpPr>
            <p:spPr bwMode="auto">
              <a:xfrm>
                <a:off x="0" y="0"/>
                <a:ext cx="1026135" cy="1026160"/>
              </a:xfrm>
              <a:custGeom>
                <a:avLst/>
                <a:gdLst>
                  <a:gd name="T0" fmla="*/ 1025808 w 1026160"/>
                  <a:gd name="T1" fmla="*/ 0 h 1026160"/>
                  <a:gd name="T2" fmla="*/ 0 w 1026160"/>
                  <a:gd name="T3" fmla="*/ 1025808 h 10261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26160" h="1026160">
                    <a:moveTo>
                      <a:pt x="1025808" y="0"/>
                    </a:moveTo>
                    <a:lnTo>
                      <a:pt x="0" y="1025808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34" name="object 12"/>
              <p:cNvSpPr>
                <a:spLocks/>
              </p:cNvSpPr>
              <p:nvPr userDrawn="1"/>
            </p:nvSpPr>
            <p:spPr bwMode="auto">
              <a:xfrm>
                <a:off x="0" y="0"/>
                <a:ext cx="869294" cy="869315"/>
              </a:xfrm>
              <a:custGeom>
                <a:avLst/>
                <a:gdLst>
                  <a:gd name="T0" fmla="*/ 869196 w 869315"/>
                  <a:gd name="T1" fmla="*/ 0 h 869315"/>
                  <a:gd name="T2" fmla="*/ 0 w 869315"/>
                  <a:gd name="T3" fmla="*/ 869195 h 8693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9315" h="869315">
                    <a:moveTo>
                      <a:pt x="869196" y="0"/>
                    </a:moveTo>
                    <a:lnTo>
                      <a:pt x="0" y="86919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35" name="object 13"/>
              <p:cNvSpPr>
                <a:spLocks/>
              </p:cNvSpPr>
              <p:nvPr userDrawn="1"/>
            </p:nvSpPr>
            <p:spPr bwMode="auto">
              <a:xfrm>
                <a:off x="0" y="0"/>
                <a:ext cx="713088" cy="713105"/>
              </a:xfrm>
              <a:custGeom>
                <a:avLst/>
                <a:gdLst>
                  <a:gd name="T0" fmla="*/ 712600 w 713105"/>
                  <a:gd name="T1" fmla="*/ 0 h 713105"/>
                  <a:gd name="T2" fmla="*/ 0 w 713105"/>
                  <a:gd name="T3" fmla="*/ 712600 h 7131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13105" h="713105">
                    <a:moveTo>
                      <a:pt x="712600" y="0"/>
                    </a:moveTo>
                    <a:lnTo>
                      <a:pt x="0" y="71260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36" name="object 14"/>
              <p:cNvSpPr>
                <a:spLocks/>
              </p:cNvSpPr>
              <p:nvPr userDrawn="1"/>
            </p:nvSpPr>
            <p:spPr bwMode="auto">
              <a:xfrm>
                <a:off x="0" y="0"/>
                <a:ext cx="556247" cy="556260"/>
              </a:xfrm>
              <a:custGeom>
                <a:avLst/>
                <a:gdLst>
                  <a:gd name="T0" fmla="*/ 555969 w 556260"/>
                  <a:gd name="T1" fmla="*/ 0 h 556260"/>
                  <a:gd name="T2" fmla="*/ 0 w 556260"/>
                  <a:gd name="T3" fmla="*/ 555970 h 5562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56260" h="556260">
                    <a:moveTo>
                      <a:pt x="555969" y="0"/>
                    </a:moveTo>
                    <a:lnTo>
                      <a:pt x="0" y="55597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37" name="object 15"/>
              <p:cNvSpPr>
                <a:spLocks/>
              </p:cNvSpPr>
              <p:nvPr userDrawn="1"/>
            </p:nvSpPr>
            <p:spPr bwMode="auto">
              <a:xfrm>
                <a:off x="0" y="0"/>
                <a:ext cx="399405" cy="399415"/>
              </a:xfrm>
              <a:custGeom>
                <a:avLst/>
                <a:gdLst>
                  <a:gd name="T0" fmla="*/ 399313 w 399415"/>
                  <a:gd name="T1" fmla="*/ 0 h 399415"/>
                  <a:gd name="T2" fmla="*/ 0 w 399415"/>
                  <a:gd name="T3" fmla="*/ 399314 h 3994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99415" h="399415">
                    <a:moveTo>
                      <a:pt x="399313" y="0"/>
                    </a:moveTo>
                    <a:lnTo>
                      <a:pt x="0" y="399314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38" name="object 16"/>
              <p:cNvSpPr>
                <a:spLocks/>
              </p:cNvSpPr>
              <p:nvPr userDrawn="1"/>
            </p:nvSpPr>
            <p:spPr bwMode="auto">
              <a:xfrm>
                <a:off x="0" y="0"/>
                <a:ext cx="243198" cy="243204"/>
              </a:xfrm>
              <a:custGeom>
                <a:avLst/>
                <a:gdLst>
                  <a:gd name="T0" fmla="*/ 242709 w 243204"/>
                  <a:gd name="T1" fmla="*/ 0 h 243204"/>
                  <a:gd name="T2" fmla="*/ 0 w 243204"/>
                  <a:gd name="T3" fmla="*/ 242709 h 24320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43204" h="243204">
                    <a:moveTo>
                      <a:pt x="242709" y="0"/>
                    </a:moveTo>
                    <a:lnTo>
                      <a:pt x="0" y="24270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39" name="object 17"/>
              <p:cNvSpPr>
                <a:spLocks/>
              </p:cNvSpPr>
              <p:nvPr userDrawn="1"/>
            </p:nvSpPr>
            <p:spPr bwMode="auto">
              <a:xfrm>
                <a:off x="0" y="0"/>
                <a:ext cx="86358" cy="86360"/>
              </a:xfrm>
              <a:custGeom>
                <a:avLst/>
                <a:gdLst>
                  <a:gd name="T0" fmla="*/ 86106 w 86360"/>
                  <a:gd name="T1" fmla="*/ 0 h 86360"/>
                  <a:gd name="T2" fmla="*/ 0 w 86360"/>
                  <a:gd name="T3" fmla="*/ 86106 h 863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360" h="86360">
                    <a:moveTo>
                      <a:pt x="86106" y="0"/>
                    </a:moveTo>
                    <a:lnTo>
                      <a:pt x="0" y="8610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</p:grpSp>
      </p:grpSp>
      <p:grpSp>
        <p:nvGrpSpPr>
          <p:cNvPr id="45" name="Group 44"/>
          <p:cNvGrpSpPr/>
          <p:nvPr userDrawn="1"/>
        </p:nvGrpSpPr>
        <p:grpSpPr>
          <a:xfrm>
            <a:off x="10826879" y="236893"/>
            <a:ext cx="1084725" cy="439453"/>
            <a:chOff x="14185580" y="507429"/>
            <a:chExt cx="1562420" cy="632981"/>
          </a:xfrm>
        </p:grpSpPr>
        <p:sp>
          <p:nvSpPr>
            <p:cNvPr id="46" name="object 28"/>
            <p:cNvSpPr>
              <a:spLocks noChangeArrowheads="1"/>
            </p:cNvSpPr>
            <p:nvPr userDrawn="1"/>
          </p:nvSpPr>
          <p:spPr bwMode="auto">
            <a:xfrm>
              <a:off x="14185580" y="507429"/>
              <a:ext cx="1333499" cy="632981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47" name="object 29"/>
            <p:cNvSpPr>
              <a:spLocks noChangeArrowheads="1"/>
            </p:cNvSpPr>
            <p:nvPr userDrawn="1"/>
          </p:nvSpPr>
          <p:spPr bwMode="auto">
            <a:xfrm>
              <a:off x="15221102" y="509380"/>
              <a:ext cx="526898" cy="21380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48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6411945" y="838201"/>
            <a:ext cx="5499659" cy="1664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tx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9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6411944" y="2522637"/>
            <a:ext cx="5502773" cy="3801963"/>
          </a:xfrm>
          <a:prstGeom prst="rect">
            <a:avLst/>
          </a:prstGeom>
        </p:spPr>
        <p:txBody>
          <a:bodyPr>
            <a:normAutofit/>
          </a:bodyPr>
          <a:lstStyle>
            <a:lvl1pPr marL="228589" indent="-228589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000" baseline="0"/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tx1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224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3901454 h 6858000"/>
              <a:gd name="connsiteX3" fmla="*/ 9235454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3901454"/>
                </a:lnTo>
                <a:lnTo>
                  <a:pt x="9235454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7" name="bk object 17"/>
          <p:cNvSpPr/>
          <p:nvPr userDrawn="1"/>
        </p:nvSpPr>
        <p:spPr>
          <a:xfrm>
            <a:off x="9516310" y="3906537"/>
            <a:ext cx="2675692" cy="2669977"/>
          </a:xfrm>
          <a:custGeom>
            <a:avLst/>
            <a:gdLst/>
            <a:ahLst/>
            <a:cxnLst/>
            <a:rect l="l" t="t" r="r" b="b"/>
            <a:pathLst>
              <a:path w="4756784" h="4746625">
                <a:moveTo>
                  <a:pt x="4756670" y="0"/>
                </a:moveTo>
                <a:lnTo>
                  <a:pt x="0" y="4746498"/>
                </a:lnTo>
                <a:lnTo>
                  <a:pt x="532345" y="4746498"/>
                </a:lnTo>
                <a:lnTo>
                  <a:pt x="4756670" y="531215"/>
                </a:lnTo>
                <a:lnTo>
                  <a:pt x="4756670" y="0"/>
                </a:lnTo>
                <a:close/>
              </a:path>
            </a:pathLst>
          </a:custGeom>
          <a:solidFill>
            <a:srgbClr val="DEEDBF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8" name="bk object 18"/>
          <p:cNvSpPr/>
          <p:nvPr userDrawn="1"/>
        </p:nvSpPr>
        <p:spPr>
          <a:xfrm>
            <a:off x="8545714" y="4193384"/>
            <a:ext cx="3353991" cy="2664619"/>
          </a:xfrm>
          <a:custGeom>
            <a:avLst/>
            <a:gdLst/>
            <a:ahLst/>
            <a:cxnLst/>
            <a:rect l="l" t="t" r="r" b="b"/>
            <a:pathLst>
              <a:path w="5962650" h="4737100">
                <a:moveTo>
                  <a:pt x="5962198" y="0"/>
                </a:moveTo>
                <a:lnTo>
                  <a:pt x="4747252" y="0"/>
                </a:lnTo>
                <a:lnTo>
                  <a:pt x="0" y="4737100"/>
                </a:lnTo>
                <a:lnTo>
                  <a:pt x="1214945" y="4737100"/>
                </a:lnTo>
                <a:lnTo>
                  <a:pt x="5962198" y="0"/>
                </a:lnTo>
                <a:close/>
              </a:path>
            </a:pathLst>
          </a:custGeom>
          <a:solidFill>
            <a:srgbClr val="353D30">
              <a:alpha val="40000"/>
            </a:srgbClr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0643909" y="196923"/>
            <a:ext cx="1316659" cy="533552"/>
            <a:chOff x="5614134" y="1071025"/>
            <a:chExt cx="2412873" cy="977774"/>
          </a:xfrm>
        </p:grpSpPr>
        <p:sp>
          <p:nvSpPr>
            <p:cNvPr id="10" name="object 72"/>
            <p:cNvSpPr>
              <a:spLocks noChangeArrowheads="1"/>
            </p:cNvSpPr>
            <p:nvPr userDrawn="1"/>
          </p:nvSpPr>
          <p:spPr bwMode="auto">
            <a:xfrm>
              <a:off x="5614134" y="1071025"/>
              <a:ext cx="2059838" cy="977774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11" name="object 73"/>
            <p:cNvSpPr>
              <a:spLocks noChangeArrowheads="1"/>
            </p:cNvSpPr>
            <p:nvPr userDrawn="1"/>
          </p:nvSpPr>
          <p:spPr bwMode="auto">
            <a:xfrm>
              <a:off x="7213688" y="1074033"/>
              <a:ext cx="813319" cy="330262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803" y="6369720"/>
            <a:ext cx="1315432" cy="290709"/>
          </a:xfrm>
          <a:prstGeom prst="rect">
            <a:avLst/>
          </a:prstGeom>
        </p:spPr>
      </p:pic>
      <p:sp>
        <p:nvSpPr>
          <p:cNvPr id="13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342901" y="730477"/>
            <a:ext cx="11556803" cy="34629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ts val="65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6600" baseline="0">
                <a:solidFill>
                  <a:schemeClr val="bg1"/>
                </a:solidFill>
              </a:defRPr>
            </a:lvl1pPr>
            <a:lvl2pPr marL="685766" indent="-228589">
              <a:buClr>
                <a:schemeClr val="tx1"/>
              </a:buClr>
              <a:buFont typeface="Arial" panose="020B0604020202020204" pitchFamily="34" charset="0"/>
              <a:buChar char="‒"/>
              <a:defRPr/>
            </a:lvl2pPr>
            <a:lvl3pPr marL="1142942" indent="-228589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1371532" indent="0">
              <a:buFontTx/>
              <a:buNone/>
              <a:defRPr/>
            </a:lvl4pPr>
            <a:lvl5pPr marL="1828709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72202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0"/>
          <p:cNvSpPr>
            <a:spLocks/>
          </p:cNvSpPr>
          <p:nvPr userDrawn="1"/>
        </p:nvSpPr>
        <p:spPr bwMode="auto">
          <a:xfrm>
            <a:off x="1752600" y="3924894"/>
            <a:ext cx="4343400" cy="2933109"/>
          </a:xfrm>
          <a:custGeom>
            <a:avLst/>
            <a:gdLst>
              <a:gd name="T0" fmla="*/ 7710609 w 7710805"/>
              <a:gd name="T1" fmla="*/ 0 h 5207000"/>
              <a:gd name="T2" fmla="*/ 5218157 w 7710805"/>
              <a:gd name="T3" fmla="*/ 0 h 5207000"/>
              <a:gd name="T4" fmla="*/ 0 w 7710805"/>
              <a:gd name="T5" fmla="*/ 5207000 h 5207000"/>
              <a:gd name="T6" fmla="*/ 2492451 w 7710805"/>
              <a:gd name="T7" fmla="*/ 5207000 h 5207000"/>
              <a:gd name="T8" fmla="*/ 7710609 w 7710805"/>
              <a:gd name="T9" fmla="*/ 0 h 5207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10805" h="5207000">
                <a:moveTo>
                  <a:pt x="7710609" y="0"/>
                </a:moveTo>
                <a:lnTo>
                  <a:pt x="5218157" y="0"/>
                </a:lnTo>
                <a:lnTo>
                  <a:pt x="0" y="5207000"/>
                </a:lnTo>
                <a:lnTo>
                  <a:pt x="2492451" y="5207000"/>
                </a:lnTo>
                <a:lnTo>
                  <a:pt x="7710609" y="0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80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121344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3429000 h 6858000"/>
              <a:gd name="connsiteX3" fmla="*/ 2667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12134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121344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2667000" y="6858000"/>
                </a:lnTo>
                <a:lnTo>
                  <a:pt x="0" y="6858000"/>
                </a:lnTo>
                <a:lnTo>
                  <a:pt x="0" y="121344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 To place an image, click</a:t>
            </a:r>
            <a:br>
              <a:rPr lang="en-GB" dirty="0"/>
            </a:br>
            <a:r>
              <a:rPr lang="en-GB" dirty="0"/>
              <a:t>              the picture icon or drag and </a:t>
            </a:r>
            <a:br>
              <a:rPr lang="en-GB" dirty="0"/>
            </a:br>
            <a:r>
              <a:rPr lang="en-GB" dirty="0"/>
              <a:t>  drop an image. Do not paste an image here.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-1" y="0"/>
            <a:ext cx="1142973" cy="1143000"/>
            <a:chOff x="-1" y="0"/>
            <a:chExt cx="1142973" cy="1143000"/>
          </a:xfrm>
        </p:grpSpPr>
        <p:sp>
          <p:nvSpPr>
            <p:cNvPr id="6" name="object 4"/>
            <p:cNvSpPr>
              <a:spLocks/>
            </p:cNvSpPr>
            <p:nvPr userDrawn="1"/>
          </p:nvSpPr>
          <p:spPr bwMode="auto">
            <a:xfrm>
              <a:off x="-1" y="0"/>
              <a:ext cx="1138152" cy="1143000"/>
            </a:xfrm>
            <a:custGeom>
              <a:avLst/>
              <a:gdLst>
                <a:gd name="T0" fmla="*/ 2098992 w 2099310"/>
                <a:gd name="T1" fmla="*/ 0 h 2108200"/>
                <a:gd name="T2" fmla="*/ 0 w 2099310"/>
                <a:gd name="T3" fmla="*/ 0 h 2108200"/>
                <a:gd name="T4" fmla="*/ 0 w 2099310"/>
                <a:gd name="T5" fmla="*/ 2108200 h 2108200"/>
                <a:gd name="T6" fmla="*/ 2098992 w 2099310"/>
                <a:gd name="T7" fmla="*/ 0 h 21082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99310" h="2108200">
                  <a:moveTo>
                    <a:pt x="2098992" y="0"/>
                  </a:moveTo>
                  <a:lnTo>
                    <a:pt x="0" y="0"/>
                  </a:lnTo>
                  <a:lnTo>
                    <a:pt x="0" y="2108200"/>
                  </a:lnTo>
                  <a:lnTo>
                    <a:pt x="209899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/>
            </a:p>
          </p:txBody>
        </p:sp>
        <p:grpSp>
          <p:nvGrpSpPr>
            <p:cNvPr id="7" name="Group 6"/>
            <p:cNvGrpSpPr/>
            <p:nvPr userDrawn="1"/>
          </p:nvGrpSpPr>
          <p:grpSpPr>
            <a:xfrm>
              <a:off x="0" y="0"/>
              <a:ext cx="1142972" cy="1143000"/>
              <a:chOff x="0" y="0"/>
              <a:chExt cx="1965912" cy="1965960"/>
            </a:xfrm>
          </p:grpSpPr>
          <p:sp>
            <p:nvSpPr>
              <p:cNvPr id="8" name="object 5"/>
              <p:cNvSpPr>
                <a:spLocks/>
              </p:cNvSpPr>
              <p:nvPr userDrawn="1"/>
            </p:nvSpPr>
            <p:spPr bwMode="auto">
              <a:xfrm>
                <a:off x="0" y="0"/>
                <a:ext cx="1965912" cy="1965960"/>
              </a:xfrm>
              <a:custGeom>
                <a:avLst/>
                <a:gdLst>
                  <a:gd name="T0" fmla="*/ 1965572 w 1965960"/>
                  <a:gd name="T1" fmla="*/ 0 h 1965960"/>
                  <a:gd name="T2" fmla="*/ 0 w 1965960"/>
                  <a:gd name="T3" fmla="*/ 1965571 h 19659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965960" h="1965960">
                    <a:moveTo>
                      <a:pt x="1965572" y="0"/>
                    </a:moveTo>
                    <a:lnTo>
                      <a:pt x="0" y="1965571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 dirty="0"/>
              </a:p>
            </p:txBody>
          </p:sp>
          <p:sp>
            <p:nvSpPr>
              <p:cNvPr id="9" name="object 6"/>
              <p:cNvSpPr>
                <a:spLocks/>
              </p:cNvSpPr>
              <p:nvPr userDrawn="1"/>
            </p:nvSpPr>
            <p:spPr bwMode="auto">
              <a:xfrm>
                <a:off x="0" y="0"/>
                <a:ext cx="1809070" cy="1809114"/>
              </a:xfrm>
              <a:custGeom>
                <a:avLst/>
                <a:gdLst>
                  <a:gd name="T0" fmla="*/ 1808983 w 1809114"/>
                  <a:gd name="T1" fmla="*/ 0 h 1809114"/>
                  <a:gd name="T2" fmla="*/ 0 w 1809114"/>
                  <a:gd name="T3" fmla="*/ 1808985 h 18091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809114" h="1809114">
                    <a:moveTo>
                      <a:pt x="1808983" y="0"/>
                    </a:moveTo>
                    <a:lnTo>
                      <a:pt x="0" y="18089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0" name="object 7"/>
              <p:cNvSpPr>
                <a:spLocks/>
              </p:cNvSpPr>
              <p:nvPr userDrawn="1"/>
            </p:nvSpPr>
            <p:spPr bwMode="auto">
              <a:xfrm>
                <a:off x="0" y="0"/>
                <a:ext cx="1652865" cy="1652905"/>
              </a:xfrm>
              <a:custGeom>
                <a:avLst/>
                <a:gdLst>
                  <a:gd name="T0" fmla="*/ 1652364 w 1652905"/>
                  <a:gd name="T1" fmla="*/ 0 h 1652905"/>
                  <a:gd name="T2" fmla="*/ 0 w 1652905"/>
                  <a:gd name="T3" fmla="*/ 1652363 h 16529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52905" h="1652905">
                    <a:moveTo>
                      <a:pt x="1652364" y="0"/>
                    </a:moveTo>
                    <a:lnTo>
                      <a:pt x="0" y="165236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1" name="object 8"/>
              <p:cNvSpPr>
                <a:spLocks/>
              </p:cNvSpPr>
              <p:nvPr userDrawn="1"/>
            </p:nvSpPr>
            <p:spPr bwMode="auto">
              <a:xfrm>
                <a:off x="0" y="0"/>
                <a:ext cx="1496024" cy="1496060"/>
              </a:xfrm>
              <a:custGeom>
                <a:avLst/>
                <a:gdLst>
                  <a:gd name="T0" fmla="*/ 1495719 w 1496060"/>
                  <a:gd name="T1" fmla="*/ 0 h 1496060"/>
                  <a:gd name="T2" fmla="*/ 0 w 1496060"/>
                  <a:gd name="T3" fmla="*/ 1495719 h 14960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96060" h="1496060">
                    <a:moveTo>
                      <a:pt x="1495719" y="0"/>
                    </a:moveTo>
                    <a:lnTo>
                      <a:pt x="0" y="149571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2" name="object 9"/>
              <p:cNvSpPr>
                <a:spLocks/>
              </p:cNvSpPr>
              <p:nvPr userDrawn="1"/>
            </p:nvSpPr>
            <p:spPr bwMode="auto">
              <a:xfrm>
                <a:off x="0" y="0"/>
                <a:ext cx="1339183" cy="1339215"/>
              </a:xfrm>
              <a:custGeom>
                <a:avLst/>
                <a:gdLst>
                  <a:gd name="T0" fmla="*/ 1339075 w 1339215"/>
                  <a:gd name="T1" fmla="*/ 0 h 1339215"/>
                  <a:gd name="T2" fmla="*/ 0 w 1339215"/>
                  <a:gd name="T3" fmla="*/ 1339076 h 13392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339215" h="1339215">
                    <a:moveTo>
                      <a:pt x="1339075" y="0"/>
                    </a:moveTo>
                    <a:lnTo>
                      <a:pt x="0" y="133907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3" name="object 10"/>
              <p:cNvSpPr>
                <a:spLocks/>
              </p:cNvSpPr>
              <p:nvPr userDrawn="1"/>
            </p:nvSpPr>
            <p:spPr bwMode="auto">
              <a:xfrm>
                <a:off x="0" y="0"/>
                <a:ext cx="1182976" cy="1183005"/>
              </a:xfrm>
              <a:custGeom>
                <a:avLst/>
                <a:gdLst>
                  <a:gd name="T0" fmla="*/ 1182485 w 1183005"/>
                  <a:gd name="T1" fmla="*/ 0 h 1183005"/>
                  <a:gd name="T2" fmla="*/ 0 w 1183005"/>
                  <a:gd name="T3" fmla="*/ 1182485 h 11830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83005" h="1183005">
                    <a:moveTo>
                      <a:pt x="1182485" y="0"/>
                    </a:moveTo>
                    <a:lnTo>
                      <a:pt x="0" y="11824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4" name="object 11"/>
              <p:cNvSpPr>
                <a:spLocks/>
              </p:cNvSpPr>
              <p:nvPr userDrawn="1"/>
            </p:nvSpPr>
            <p:spPr bwMode="auto">
              <a:xfrm>
                <a:off x="0" y="0"/>
                <a:ext cx="1026135" cy="1026160"/>
              </a:xfrm>
              <a:custGeom>
                <a:avLst/>
                <a:gdLst>
                  <a:gd name="T0" fmla="*/ 1025808 w 1026160"/>
                  <a:gd name="T1" fmla="*/ 0 h 1026160"/>
                  <a:gd name="T2" fmla="*/ 0 w 1026160"/>
                  <a:gd name="T3" fmla="*/ 1025808 h 10261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26160" h="1026160">
                    <a:moveTo>
                      <a:pt x="1025808" y="0"/>
                    </a:moveTo>
                    <a:lnTo>
                      <a:pt x="0" y="1025808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5" name="object 12"/>
              <p:cNvSpPr>
                <a:spLocks/>
              </p:cNvSpPr>
              <p:nvPr userDrawn="1"/>
            </p:nvSpPr>
            <p:spPr bwMode="auto">
              <a:xfrm>
                <a:off x="0" y="0"/>
                <a:ext cx="869294" cy="869315"/>
              </a:xfrm>
              <a:custGeom>
                <a:avLst/>
                <a:gdLst>
                  <a:gd name="T0" fmla="*/ 869196 w 869315"/>
                  <a:gd name="T1" fmla="*/ 0 h 869315"/>
                  <a:gd name="T2" fmla="*/ 0 w 869315"/>
                  <a:gd name="T3" fmla="*/ 869195 h 8693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9315" h="869315">
                    <a:moveTo>
                      <a:pt x="869196" y="0"/>
                    </a:moveTo>
                    <a:lnTo>
                      <a:pt x="0" y="86919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6" name="object 13"/>
              <p:cNvSpPr>
                <a:spLocks/>
              </p:cNvSpPr>
              <p:nvPr userDrawn="1"/>
            </p:nvSpPr>
            <p:spPr bwMode="auto">
              <a:xfrm>
                <a:off x="0" y="0"/>
                <a:ext cx="713088" cy="713105"/>
              </a:xfrm>
              <a:custGeom>
                <a:avLst/>
                <a:gdLst>
                  <a:gd name="T0" fmla="*/ 712600 w 713105"/>
                  <a:gd name="T1" fmla="*/ 0 h 713105"/>
                  <a:gd name="T2" fmla="*/ 0 w 713105"/>
                  <a:gd name="T3" fmla="*/ 712600 h 7131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13105" h="713105">
                    <a:moveTo>
                      <a:pt x="712600" y="0"/>
                    </a:moveTo>
                    <a:lnTo>
                      <a:pt x="0" y="71260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7" name="object 14"/>
              <p:cNvSpPr>
                <a:spLocks/>
              </p:cNvSpPr>
              <p:nvPr userDrawn="1"/>
            </p:nvSpPr>
            <p:spPr bwMode="auto">
              <a:xfrm>
                <a:off x="0" y="0"/>
                <a:ext cx="556247" cy="556260"/>
              </a:xfrm>
              <a:custGeom>
                <a:avLst/>
                <a:gdLst>
                  <a:gd name="T0" fmla="*/ 555969 w 556260"/>
                  <a:gd name="T1" fmla="*/ 0 h 556260"/>
                  <a:gd name="T2" fmla="*/ 0 w 556260"/>
                  <a:gd name="T3" fmla="*/ 555970 h 5562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56260" h="556260">
                    <a:moveTo>
                      <a:pt x="555969" y="0"/>
                    </a:moveTo>
                    <a:lnTo>
                      <a:pt x="0" y="55597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8" name="object 15"/>
              <p:cNvSpPr>
                <a:spLocks/>
              </p:cNvSpPr>
              <p:nvPr userDrawn="1"/>
            </p:nvSpPr>
            <p:spPr bwMode="auto">
              <a:xfrm>
                <a:off x="0" y="0"/>
                <a:ext cx="399405" cy="399415"/>
              </a:xfrm>
              <a:custGeom>
                <a:avLst/>
                <a:gdLst>
                  <a:gd name="T0" fmla="*/ 399313 w 399415"/>
                  <a:gd name="T1" fmla="*/ 0 h 399415"/>
                  <a:gd name="T2" fmla="*/ 0 w 399415"/>
                  <a:gd name="T3" fmla="*/ 399314 h 3994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99415" h="399415">
                    <a:moveTo>
                      <a:pt x="399313" y="0"/>
                    </a:moveTo>
                    <a:lnTo>
                      <a:pt x="0" y="399314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9" name="object 16"/>
              <p:cNvSpPr>
                <a:spLocks/>
              </p:cNvSpPr>
              <p:nvPr userDrawn="1"/>
            </p:nvSpPr>
            <p:spPr bwMode="auto">
              <a:xfrm>
                <a:off x="0" y="0"/>
                <a:ext cx="243198" cy="243204"/>
              </a:xfrm>
              <a:custGeom>
                <a:avLst/>
                <a:gdLst>
                  <a:gd name="T0" fmla="*/ 242709 w 243204"/>
                  <a:gd name="T1" fmla="*/ 0 h 243204"/>
                  <a:gd name="T2" fmla="*/ 0 w 243204"/>
                  <a:gd name="T3" fmla="*/ 242709 h 24320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43204" h="243204">
                    <a:moveTo>
                      <a:pt x="242709" y="0"/>
                    </a:moveTo>
                    <a:lnTo>
                      <a:pt x="0" y="24270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0" name="object 17"/>
              <p:cNvSpPr>
                <a:spLocks/>
              </p:cNvSpPr>
              <p:nvPr userDrawn="1"/>
            </p:nvSpPr>
            <p:spPr bwMode="auto">
              <a:xfrm>
                <a:off x="0" y="0"/>
                <a:ext cx="86358" cy="86360"/>
              </a:xfrm>
              <a:custGeom>
                <a:avLst/>
                <a:gdLst>
                  <a:gd name="T0" fmla="*/ 86106 w 86360"/>
                  <a:gd name="T1" fmla="*/ 0 h 86360"/>
                  <a:gd name="T2" fmla="*/ 0 w 86360"/>
                  <a:gd name="T3" fmla="*/ 86106 h 863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360" h="86360">
                    <a:moveTo>
                      <a:pt x="86106" y="0"/>
                    </a:moveTo>
                    <a:lnTo>
                      <a:pt x="0" y="8610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</p:grpSp>
      </p:grpSp>
      <p:grpSp>
        <p:nvGrpSpPr>
          <p:cNvPr id="26" name="Group 25"/>
          <p:cNvGrpSpPr/>
          <p:nvPr userDrawn="1"/>
        </p:nvGrpSpPr>
        <p:grpSpPr>
          <a:xfrm>
            <a:off x="10826879" y="236893"/>
            <a:ext cx="1084725" cy="439453"/>
            <a:chOff x="14185580" y="507429"/>
            <a:chExt cx="1562420" cy="632981"/>
          </a:xfrm>
        </p:grpSpPr>
        <p:sp>
          <p:nvSpPr>
            <p:cNvPr id="27" name="object 28"/>
            <p:cNvSpPr>
              <a:spLocks noChangeArrowheads="1"/>
            </p:cNvSpPr>
            <p:nvPr userDrawn="1"/>
          </p:nvSpPr>
          <p:spPr bwMode="auto">
            <a:xfrm>
              <a:off x="14185580" y="507429"/>
              <a:ext cx="1333499" cy="632981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8" name="object 29"/>
            <p:cNvSpPr>
              <a:spLocks noChangeArrowheads="1"/>
            </p:cNvSpPr>
            <p:nvPr userDrawn="1"/>
          </p:nvSpPr>
          <p:spPr bwMode="auto">
            <a:xfrm>
              <a:off x="15221102" y="509380"/>
              <a:ext cx="526898" cy="21380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29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6411945" y="838201"/>
            <a:ext cx="5499659" cy="1664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tx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6411944" y="2522637"/>
            <a:ext cx="5502773" cy="3801963"/>
          </a:xfrm>
          <a:prstGeom prst="rect">
            <a:avLst/>
          </a:prstGeom>
        </p:spPr>
        <p:txBody>
          <a:bodyPr>
            <a:normAutofit/>
          </a:bodyPr>
          <a:lstStyle>
            <a:lvl1pPr marL="228589" indent="-228589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000" baseline="0"/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tx1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885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0"/>
          <p:cNvSpPr>
            <a:spLocks/>
          </p:cNvSpPr>
          <p:nvPr userDrawn="1"/>
        </p:nvSpPr>
        <p:spPr bwMode="auto">
          <a:xfrm>
            <a:off x="1752600" y="3924894"/>
            <a:ext cx="4343400" cy="2933109"/>
          </a:xfrm>
          <a:custGeom>
            <a:avLst/>
            <a:gdLst>
              <a:gd name="T0" fmla="*/ 7710609 w 7710805"/>
              <a:gd name="T1" fmla="*/ 0 h 5207000"/>
              <a:gd name="T2" fmla="*/ 5218157 w 7710805"/>
              <a:gd name="T3" fmla="*/ 0 h 5207000"/>
              <a:gd name="T4" fmla="*/ 0 w 7710805"/>
              <a:gd name="T5" fmla="*/ 5207000 h 5207000"/>
              <a:gd name="T6" fmla="*/ 2492451 w 7710805"/>
              <a:gd name="T7" fmla="*/ 5207000 h 5207000"/>
              <a:gd name="T8" fmla="*/ 7710609 w 7710805"/>
              <a:gd name="T9" fmla="*/ 0 h 5207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10805" h="5207000">
                <a:moveTo>
                  <a:pt x="7710609" y="0"/>
                </a:moveTo>
                <a:lnTo>
                  <a:pt x="5218157" y="0"/>
                </a:lnTo>
                <a:lnTo>
                  <a:pt x="0" y="5207000"/>
                </a:lnTo>
                <a:lnTo>
                  <a:pt x="2492451" y="5207000"/>
                </a:lnTo>
                <a:lnTo>
                  <a:pt x="7710609" y="0"/>
                </a:lnTo>
                <a:close/>
              </a:path>
            </a:pathLst>
          </a:custGeom>
          <a:solidFill>
            <a:schemeClr val="tx2">
              <a:alpha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80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121344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3429000 h 6858000"/>
              <a:gd name="connsiteX3" fmla="*/ 2667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12134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121344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2667000" y="6858000"/>
                </a:lnTo>
                <a:lnTo>
                  <a:pt x="0" y="6858000"/>
                </a:lnTo>
                <a:lnTo>
                  <a:pt x="0" y="121344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 To place an image, click</a:t>
            </a:r>
            <a:br>
              <a:rPr lang="en-GB" dirty="0"/>
            </a:br>
            <a:r>
              <a:rPr lang="en-GB" dirty="0"/>
              <a:t>              the picture icon or drag and </a:t>
            </a:r>
            <a:br>
              <a:rPr lang="en-GB" dirty="0"/>
            </a:br>
            <a:r>
              <a:rPr lang="en-GB" dirty="0"/>
              <a:t>  drop an image. Do not paste an image here.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-1" y="0"/>
            <a:ext cx="1142973" cy="1143000"/>
            <a:chOff x="-1" y="0"/>
            <a:chExt cx="1142973" cy="1143000"/>
          </a:xfrm>
        </p:grpSpPr>
        <p:sp>
          <p:nvSpPr>
            <p:cNvPr id="6" name="object 4"/>
            <p:cNvSpPr>
              <a:spLocks/>
            </p:cNvSpPr>
            <p:nvPr userDrawn="1"/>
          </p:nvSpPr>
          <p:spPr bwMode="auto">
            <a:xfrm>
              <a:off x="-1" y="0"/>
              <a:ext cx="1138152" cy="1143000"/>
            </a:xfrm>
            <a:custGeom>
              <a:avLst/>
              <a:gdLst>
                <a:gd name="T0" fmla="*/ 2098992 w 2099310"/>
                <a:gd name="T1" fmla="*/ 0 h 2108200"/>
                <a:gd name="T2" fmla="*/ 0 w 2099310"/>
                <a:gd name="T3" fmla="*/ 0 h 2108200"/>
                <a:gd name="T4" fmla="*/ 0 w 2099310"/>
                <a:gd name="T5" fmla="*/ 2108200 h 2108200"/>
                <a:gd name="T6" fmla="*/ 2098992 w 2099310"/>
                <a:gd name="T7" fmla="*/ 0 h 21082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99310" h="2108200">
                  <a:moveTo>
                    <a:pt x="2098992" y="0"/>
                  </a:moveTo>
                  <a:lnTo>
                    <a:pt x="0" y="0"/>
                  </a:lnTo>
                  <a:lnTo>
                    <a:pt x="0" y="2108200"/>
                  </a:lnTo>
                  <a:lnTo>
                    <a:pt x="2098992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/>
            </a:p>
          </p:txBody>
        </p:sp>
        <p:grpSp>
          <p:nvGrpSpPr>
            <p:cNvPr id="7" name="Group 6"/>
            <p:cNvGrpSpPr/>
            <p:nvPr userDrawn="1"/>
          </p:nvGrpSpPr>
          <p:grpSpPr>
            <a:xfrm>
              <a:off x="0" y="0"/>
              <a:ext cx="1142972" cy="1143000"/>
              <a:chOff x="0" y="0"/>
              <a:chExt cx="1965912" cy="1965960"/>
            </a:xfrm>
          </p:grpSpPr>
          <p:sp>
            <p:nvSpPr>
              <p:cNvPr id="8" name="object 5"/>
              <p:cNvSpPr>
                <a:spLocks/>
              </p:cNvSpPr>
              <p:nvPr userDrawn="1"/>
            </p:nvSpPr>
            <p:spPr bwMode="auto">
              <a:xfrm>
                <a:off x="0" y="0"/>
                <a:ext cx="1965912" cy="1965960"/>
              </a:xfrm>
              <a:custGeom>
                <a:avLst/>
                <a:gdLst>
                  <a:gd name="T0" fmla="*/ 1965572 w 1965960"/>
                  <a:gd name="T1" fmla="*/ 0 h 1965960"/>
                  <a:gd name="T2" fmla="*/ 0 w 1965960"/>
                  <a:gd name="T3" fmla="*/ 1965571 h 19659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965960" h="1965960">
                    <a:moveTo>
                      <a:pt x="1965572" y="0"/>
                    </a:moveTo>
                    <a:lnTo>
                      <a:pt x="0" y="1965571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9" name="object 6"/>
              <p:cNvSpPr>
                <a:spLocks/>
              </p:cNvSpPr>
              <p:nvPr userDrawn="1"/>
            </p:nvSpPr>
            <p:spPr bwMode="auto">
              <a:xfrm>
                <a:off x="0" y="0"/>
                <a:ext cx="1809070" cy="1809114"/>
              </a:xfrm>
              <a:custGeom>
                <a:avLst/>
                <a:gdLst>
                  <a:gd name="T0" fmla="*/ 1808983 w 1809114"/>
                  <a:gd name="T1" fmla="*/ 0 h 1809114"/>
                  <a:gd name="T2" fmla="*/ 0 w 1809114"/>
                  <a:gd name="T3" fmla="*/ 1808985 h 18091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809114" h="1809114">
                    <a:moveTo>
                      <a:pt x="1808983" y="0"/>
                    </a:moveTo>
                    <a:lnTo>
                      <a:pt x="0" y="18089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0" name="object 7"/>
              <p:cNvSpPr>
                <a:spLocks/>
              </p:cNvSpPr>
              <p:nvPr userDrawn="1"/>
            </p:nvSpPr>
            <p:spPr bwMode="auto">
              <a:xfrm>
                <a:off x="0" y="0"/>
                <a:ext cx="1652865" cy="1652905"/>
              </a:xfrm>
              <a:custGeom>
                <a:avLst/>
                <a:gdLst>
                  <a:gd name="T0" fmla="*/ 1652364 w 1652905"/>
                  <a:gd name="T1" fmla="*/ 0 h 1652905"/>
                  <a:gd name="T2" fmla="*/ 0 w 1652905"/>
                  <a:gd name="T3" fmla="*/ 1652363 h 16529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52905" h="1652905">
                    <a:moveTo>
                      <a:pt x="1652364" y="0"/>
                    </a:moveTo>
                    <a:lnTo>
                      <a:pt x="0" y="165236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1" name="object 8"/>
              <p:cNvSpPr>
                <a:spLocks/>
              </p:cNvSpPr>
              <p:nvPr userDrawn="1"/>
            </p:nvSpPr>
            <p:spPr bwMode="auto">
              <a:xfrm>
                <a:off x="0" y="0"/>
                <a:ext cx="1496024" cy="1496060"/>
              </a:xfrm>
              <a:custGeom>
                <a:avLst/>
                <a:gdLst>
                  <a:gd name="T0" fmla="*/ 1495719 w 1496060"/>
                  <a:gd name="T1" fmla="*/ 0 h 1496060"/>
                  <a:gd name="T2" fmla="*/ 0 w 1496060"/>
                  <a:gd name="T3" fmla="*/ 1495719 h 14960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96060" h="1496060">
                    <a:moveTo>
                      <a:pt x="1495719" y="0"/>
                    </a:moveTo>
                    <a:lnTo>
                      <a:pt x="0" y="149571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2" name="object 9"/>
              <p:cNvSpPr>
                <a:spLocks/>
              </p:cNvSpPr>
              <p:nvPr userDrawn="1"/>
            </p:nvSpPr>
            <p:spPr bwMode="auto">
              <a:xfrm>
                <a:off x="0" y="0"/>
                <a:ext cx="1339183" cy="1339215"/>
              </a:xfrm>
              <a:custGeom>
                <a:avLst/>
                <a:gdLst>
                  <a:gd name="T0" fmla="*/ 1339075 w 1339215"/>
                  <a:gd name="T1" fmla="*/ 0 h 1339215"/>
                  <a:gd name="T2" fmla="*/ 0 w 1339215"/>
                  <a:gd name="T3" fmla="*/ 1339076 h 13392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339215" h="1339215">
                    <a:moveTo>
                      <a:pt x="1339075" y="0"/>
                    </a:moveTo>
                    <a:lnTo>
                      <a:pt x="0" y="133907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3" name="object 10"/>
              <p:cNvSpPr>
                <a:spLocks/>
              </p:cNvSpPr>
              <p:nvPr userDrawn="1"/>
            </p:nvSpPr>
            <p:spPr bwMode="auto">
              <a:xfrm>
                <a:off x="0" y="0"/>
                <a:ext cx="1182976" cy="1183005"/>
              </a:xfrm>
              <a:custGeom>
                <a:avLst/>
                <a:gdLst>
                  <a:gd name="T0" fmla="*/ 1182485 w 1183005"/>
                  <a:gd name="T1" fmla="*/ 0 h 1183005"/>
                  <a:gd name="T2" fmla="*/ 0 w 1183005"/>
                  <a:gd name="T3" fmla="*/ 1182485 h 11830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83005" h="1183005">
                    <a:moveTo>
                      <a:pt x="1182485" y="0"/>
                    </a:moveTo>
                    <a:lnTo>
                      <a:pt x="0" y="11824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4" name="object 11"/>
              <p:cNvSpPr>
                <a:spLocks/>
              </p:cNvSpPr>
              <p:nvPr userDrawn="1"/>
            </p:nvSpPr>
            <p:spPr bwMode="auto">
              <a:xfrm>
                <a:off x="0" y="0"/>
                <a:ext cx="1026135" cy="1026160"/>
              </a:xfrm>
              <a:custGeom>
                <a:avLst/>
                <a:gdLst>
                  <a:gd name="T0" fmla="*/ 1025808 w 1026160"/>
                  <a:gd name="T1" fmla="*/ 0 h 1026160"/>
                  <a:gd name="T2" fmla="*/ 0 w 1026160"/>
                  <a:gd name="T3" fmla="*/ 1025808 h 10261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26160" h="1026160">
                    <a:moveTo>
                      <a:pt x="1025808" y="0"/>
                    </a:moveTo>
                    <a:lnTo>
                      <a:pt x="0" y="1025808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5" name="object 12"/>
              <p:cNvSpPr>
                <a:spLocks/>
              </p:cNvSpPr>
              <p:nvPr userDrawn="1"/>
            </p:nvSpPr>
            <p:spPr bwMode="auto">
              <a:xfrm>
                <a:off x="0" y="0"/>
                <a:ext cx="869294" cy="869315"/>
              </a:xfrm>
              <a:custGeom>
                <a:avLst/>
                <a:gdLst>
                  <a:gd name="T0" fmla="*/ 869196 w 869315"/>
                  <a:gd name="T1" fmla="*/ 0 h 869315"/>
                  <a:gd name="T2" fmla="*/ 0 w 869315"/>
                  <a:gd name="T3" fmla="*/ 869195 h 8693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9315" h="869315">
                    <a:moveTo>
                      <a:pt x="869196" y="0"/>
                    </a:moveTo>
                    <a:lnTo>
                      <a:pt x="0" y="86919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6" name="object 13"/>
              <p:cNvSpPr>
                <a:spLocks/>
              </p:cNvSpPr>
              <p:nvPr userDrawn="1"/>
            </p:nvSpPr>
            <p:spPr bwMode="auto">
              <a:xfrm>
                <a:off x="0" y="0"/>
                <a:ext cx="713088" cy="713105"/>
              </a:xfrm>
              <a:custGeom>
                <a:avLst/>
                <a:gdLst>
                  <a:gd name="T0" fmla="*/ 712600 w 713105"/>
                  <a:gd name="T1" fmla="*/ 0 h 713105"/>
                  <a:gd name="T2" fmla="*/ 0 w 713105"/>
                  <a:gd name="T3" fmla="*/ 712600 h 7131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13105" h="713105">
                    <a:moveTo>
                      <a:pt x="712600" y="0"/>
                    </a:moveTo>
                    <a:lnTo>
                      <a:pt x="0" y="71260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7" name="object 14"/>
              <p:cNvSpPr>
                <a:spLocks/>
              </p:cNvSpPr>
              <p:nvPr userDrawn="1"/>
            </p:nvSpPr>
            <p:spPr bwMode="auto">
              <a:xfrm>
                <a:off x="0" y="0"/>
                <a:ext cx="556247" cy="556260"/>
              </a:xfrm>
              <a:custGeom>
                <a:avLst/>
                <a:gdLst>
                  <a:gd name="T0" fmla="*/ 555969 w 556260"/>
                  <a:gd name="T1" fmla="*/ 0 h 556260"/>
                  <a:gd name="T2" fmla="*/ 0 w 556260"/>
                  <a:gd name="T3" fmla="*/ 555970 h 5562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56260" h="556260">
                    <a:moveTo>
                      <a:pt x="555969" y="0"/>
                    </a:moveTo>
                    <a:lnTo>
                      <a:pt x="0" y="55597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8" name="object 15"/>
              <p:cNvSpPr>
                <a:spLocks/>
              </p:cNvSpPr>
              <p:nvPr userDrawn="1"/>
            </p:nvSpPr>
            <p:spPr bwMode="auto">
              <a:xfrm>
                <a:off x="0" y="0"/>
                <a:ext cx="399405" cy="399415"/>
              </a:xfrm>
              <a:custGeom>
                <a:avLst/>
                <a:gdLst>
                  <a:gd name="T0" fmla="*/ 399313 w 399415"/>
                  <a:gd name="T1" fmla="*/ 0 h 399415"/>
                  <a:gd name="T2" fmla="*/ 0 w 399415"/>
                  <a:gd name="T3" fmla="*/ 399314 h 3994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99415" h="399415">
                    <a:moveTo>
                      <a:pt x="399313" y="0"/>
                    </a:moveTo>
                    <a:lnTo>
                      <a:pt x="0" y="399314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9" name="object 16"/>
              <p:cNvSpPr>
                <a:spLocks/>
              </p:cNvSpPr>
              <p:nvPr userDrawn="1"/>
            </p:nvSpPr>
            <p:spPr bwMode="auto">
              <a:xfrm>
                <a:off x="0" y="0"/>
                <a:ext cx="243198" cy="243204"/>
              </a:xfrm>
              <a:custGeom>
                <a:avLst/>
                <a:gdLst>
                  <a:gd name="T0" fmla="*/ 242709 w 243204"/>
                  <a:gd name="T1" fmla="*/ 0 h 243204"/>
                  <a:gd name="T2" fmla="*/ 0 w 243204"/>
                  <a:gd name="T3" fmla="*/ 242709 h 24320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43204" h="243204">
                    <a:moveTo>
                      <a:pt x="242709" y="0"/>
                    </a:moveTo>
                    <a:lnTo>
                      <a:pt x="0" y="24270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0" name="object 17"/>
              <p:cNvSpPr>
                <a:spLocks/>
              </p:cNvSpPr>
              <p:nvPr userDrawn="1"/>
            </p:nvSpPr>
            <p:spPr bwMode="auto">
              <a:xfrm>
                <a:off x="0" y="0"/>
                <a:ext cx="86358" cy="86360"/>
              </a:xfrm>
              <a:custGeom>
                <a:avLst/>
                <a:gdLst>
                  <a:gd name="T0" fmla="*/ 86106 w 86360"/>
                  <a:gd name="T1" fmla="*/ 0 h 86360"/>
                  <a:gd name="T2" fmla="*/ 0 w 86360"/>
                  <a:gd name="T3" fmla="*/ 86106 h 863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360" h="86360">
                    <a:moveTo>
                      <a:pt x="86106" y="0"/>
                    </a:moveTo>
                    <a:lnTo>
                      <a:pt x="0" y="8610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</p:grpSp>
      </p:grpSp>
      <p:grpSp>
        <p:nvGrpSpPr>
          <p:cNvPr id="26" name="Group 25"/>
          <p:cNvGrpSpPr/>
          <p:nvPr userDrawn="1"/>
        </p:nvGrpSpPr>
        <p:grpSpPr>
          <a:xfrm>
            <a:off x="10826879" y="236893"/>
            <a:ext cx="1084725" cy="439453"/>
            <a:chOff x="14185580" y="507429"/>
            <a:chExt cx="1562420" cy="632981"/>
          </a:xfrm>
        </p:grpSpPr>
        <p:sp>
          <p:nvSpPr>
            <p:cNvPr id="27" name="object 28"/>
            <p:cNvSpPr>
              <a:spLocks noChangeArrowheads="1"/>
            </p:cNvSpPr>
            <p:nvPr userDrawn="1"/>
          </p:nvSpPr>
          <p:spPr bwMode="auto">
            <a:xfrm>
              <a:off x="14185580" y="507429"/>
              <a:ext cx="1333499" cy="632981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8" name="object 29"/>
            <p:cNvSpPr>
              <a:spLocks noChangeArrowheads="1"/>
            </p:cNvSpPr>
            <p:nvPr userDrawn="1"/>
          </p:nvSpPr>
          <p:spPr bwMode="auto">
            <a:xfrm>
              <a:off x="15221102" y="509380"/>
              <a:ext cx="526898" cy="21380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29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6411945" y="838201"/>
            <a:ext cx="5499659" cy="1664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tx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6411944" y="2522637"/>
            <a:ext cx="5502773" cy="3801963"/>
          </a:xfrm>
          <a:prstGeom prst="rect">
            <a:avLst/>
          </a:prstGeom>
        </p:spPr>
        <p:txBody>
          <a:bodyPr>
            <a:normAutofit/>
          </a:bodyPr>
          <a:lstStyle>
            <a:lvl1pPr marL="228589" indent="-228589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000" baseline="0"/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tx1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endParaRPr lang="en-US" dirty="0"/>
          </a:p>
        </p:txBody>
      </p:sp>
      <p:sp>
        <p:nvSpPr>
          <p:cNvPr id="25" name="TextBox 24"/>
          <p:cNvSpPr txBox="1"/>
          <p:nvPr userDrawn="1"/>
        </p:nvSpPr>
        <p:spPr>
          <a:xfrm>
            <a:off x="292101" y="6420706"/>
            <a:ext cx="475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C79CF02-B152-4EB4-BE49-15181A907B6E}" type="slidenum">
              <a:rPr lang="en-GB" sz="1200" smtClean="0"/>
              <a:t>‹#›</a:t>
            </a:fld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123445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4" y="0"/>
            <a:ext cx="12191997" cy="6858000"/>
          </a:xfrm>
          <a:custGeom>
            <a:avLst/>
            <a:gdLst>
              <a:gd name="connsiteX0" fmla="*/ 12191995 w 12191997"/>
              <a:gd name="connsiteY0" fmla="*/ 6857999 h 6858000"/>
              <a:gd name="connsiteX1" fmla="*/ 12191997 w 12191997"/>
              <a:gd name="connsiteY1" fmla="*/ 6857999 h 6858000"/>
              <a:gd name="connsiteX2" fmla="*/ 12191997 w 12191997"/>
              <a:gd name="connsiteY2" fmla="*/ 6858000 h 6858000"/>
              <a:gd name="connsiteX3" fmla="*/ 12191995 w 12191997"/>
              <a:gd name="connsiteY3" fmla="*/ 6858000 h 6858000"/>
              <a:gd name="connsiteX4" fmla="*/ 0 w 12191997"/>
              <a:gd name="connsiteY4" fmla="*/ 0 h 6858000"/>
              <a:gd name="connsiteX5" fmla="*/ 12191997 w 12191997"/>
              <a:gd name="connsiteY5" fmla="*/ 0 h 6858000"/>
              <a:gd name="connsiteX6" fmla="*/ 12191997 w 12191997"/>
              <a:gd name="connsiteY6" fmla="*/ 1447800 h 6858000"/>
              <a:gd name="connsiteX7" fmla="*/ 9677399 w 12191997"/>
              <a:gd name="connsiteY7" fmla="*/ 1447800 h 6858000"/>
              <a:gd name="connsiteX8" fmla="*/ 9677399 w 12191997"/>
              <a:gd name="connsiteY8" fmla="*/ 3910552 h 6858000"/>
              <a:gd name="connsiteX9" fmla="*/ 9677399 w 12191997"/>
              <a:gd name="connsiteY9" fmla="*/ 4058961 h 6858000"/>
              <a:gd name="connsiteX10" fmla="*/ 9677399 w 12191997"/>
              <a:gd name="connsiteY10" fmla="*/ 4059082 h 6858000"/>
              <a:gd name="connsiteX11" fmla="*/ 9677395 w 12191997"/>
              <a:gd name="connsiteY11" fmla="*/ 4059082 h 6858000"/>
              <a:gd name="connsiteX12" fmla="*/ 9677395 w 12191997"/>
              <a:gd name="connsiteY12" fmla="*/ 6858000 h 6858000"/>
              <a:gd name="connsiteX13" fmla="*/ 0 w 12191997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1997" h="6858000">
                <a:moveTo>
                  <a:pt x="12191995" y="6857999"/>
                </a:moveTo>
                <a:lnTo>
                  <a:pt x="12191997" y="6857999"/>
                </a:lnTo>
                <a:lnTo>
                  <a:pt x="12191997" y="6858000"/>
                </a:lnTo>
                <a:lnTo>
                  <a:pt x="12191995" y="6858000"/>
                </a:lnTo>
                <a:close/>
                <a:moveTo>
                  <a:pt x="0" y="0"/>
                </a:moveTo>
                <a:lnTo>
                  <a:pt x="12191997" y="0"/>
                </a:lnTo>
                <a:lnTo>
                  <a:pt x="12191997" y="1447800"/>
                </a:lnTo>
                <a:lnTo>
                  <a:pt x="9677399" y="1447800"/>
                </a:lnTo>
                <a:lnTo>
                  <a:pt x="9677399" y="3910552"/>
                </a:lnTo>
                <a:lnTo>
                  <a:pt x="9677399" y="4058961"/>
                </a:lnTo>
                <a:lnTo>
                  <a:pt x="9677399" y="4059082"/>
                </a:lnTo>
                <a:lnTo>
                  <a:pt x="9677395" y="4059082"/>
                </a:lnTo>
                <a:lnTo>
                  <a:pt x="96773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</a:t>
            </a:r>
            <a:br>
              <a:rPr lang="en-GB" dirty="0"/>
            </a:br>
            <a:r>
              <a:rPr lang="en-GB" dirty="0"/>
              <a:t>icon or drag and drop an image. </a:t>
            </a:r>
            <a:br>
              <a:rPr lang="en-GB" dirty="0"/>
            </a:br>
            <a:r>
              <a:rPr lang="en-GB" dirty="0"/>
              <a:t>Do not paste an image here.</a:t>
            </a:r>
          </a:p>
        </p:txBody>
      </p:sp>
      <p:sp>
        <p:nvSpPr>
          <p:cNvPr id="11" name="object 2"/>
          <p:cNvSpPr>
            <a:spLocks/>
          </p:cNvSpPr>
          <p:nvPr userDrawn="1"/>
        </p:nvSpPr>
        <p:spPr bwMode="auto">
          <a:xfrm>
            <a:off x="9677401" y="3910552"/>
            <a:ext cx="2514599" cy="1652048"/>
          </a:xfrm>
          <a:custGeom>
            <a:avLst/>
            <a:gdLst>
              <a:gd name="T0" fmla="*/ 0 w 6623050"/>
              <a:gd name="T1" fmla="*/ 2641079 h 2641600"/>
              <a:gd name="T2" fmla="*/ 6623050 w 6623050"/>
              <a:gd name="T3" fmla="*/ 2641079 h 2641600"/>
              <a:gd name="T4" fmla="*/ 6623050 w 6623050"/>
              <a:gd name="T5" fmla="*/ 0 h 2641600"/>
              <a:gd name="T6" fmla="*/ 0 w 6623050"/>
              <a:gd name="T7" fmla="*/ 0 h 2641600"/>
              <a:gd name="T8" fmla="*/ 0 w 6623050"/>
              <a:gd name="T9" fmla="*/ 2641079 h 264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23050" h="2641600">
                <a:moveTo>
                  <a:pt x="0" y="2641079"/>
                </a:moveTo>
                <a:lnTo>
                  <a:pt x="6623050" y="2641079"/>
                </a:lnTo>
                <a:lnTo>
                  <a:pt x="6623050" y="0"/>
                </a:lnTo>
                <a:lnTo>
                  <a:pt x="0" y="0"/>
                </a:lnTo>
                <a:lnTo>
                  <a:pt x="0" y="2641079"/>
                </a:lnTo>
                <a:close/>
              </a:path>
            </a:pathLst>
          </a:custGeom>
          <a:solidFill>
            <a:srgbClr val="D7EA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 sz="1800"/>
          </a:p>
        </p:txBody>
      </p:sp>
      <p:sp>
        <p:nvSpPr>
          <p:cNvPr id="12" name="object 12"/>
          <p:cNvSpPr>
            <a:spLocks/>
          </p:cNvSpPr>
          <p:nvPr userDrawn="1"/>
        </p:nvSpPr>
        <p:spPr bwMode="auto">
          <a:xfrm>
            <a:off x="9677399" y="1447803"/>
            <a:ext cx="2514600" cy="2611283"/>
          </a:xfrm>
          <a:custGeom>
            <a:avLst/>
            <a:gdLst>
              <a:gd name="T0" fmla="*/ 0 w 4540250"/>
              <a:gd name="T1" fmla="*/ 4627029 h 4627245"/>
              <a:gd name="T2" fmla="*/ 4540250 w 4540250"/>
              <a:gd name="T3" fmla="*/ 4627029 h 4627245"/>
              <a:gd name="T4" fmla="*/ 4540250 w 4540250"/>
              <a:gd name="T5" fmla="*/ 0 h 4627245"/>
              <a:gd name="T6" fmla="*/ 0 w 4540250"/>
              <a:gd name="T7" fmla="*/ 0 h 4627245"/>
              <a:gd name="T8" fmla="*/ 0 w 4540250"/>
              <a:gd name="T9" fmla="*/ 4627029 h 46272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540250" h="4627245">
                <a:moveTo>
                  <a:pt x="0" y="4627029"/>
                </a:moveTo>
                <a:lnTo>
                  <a:pt x="4540250" y="4627029"/>
                </a:lnTo>
                <a:lnTo>
                  <a:pt x="4540250" y="0"/>
                </a:lnTo>
                <a:lnTo>
                  <a:pt x="0" y="0"/>
                </a:lnTo>
                <a:lnTo>
                  <a:pt x="0" y="4627029"/>
                </a:lnTo>
                <a:close/>
              </a:path>
            </a:pathLst>
          </a:custGeom>
          <a:solidFill>
            <a:srgbClr val="7AB8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endParaRPr lang="en-GB" sz="1800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9899780" y="4207613"/>
            <a:ext cx="2075325" cy="1202587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0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project information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9899780" y="1600200"/>
            <a:ext cx="2075325" cy="1447800"/>
          </a:xfrm>
          <a:prstGeom prst="rect">
            <a:avLst/>
          </a:prstGeom>
        </p:spPr>
        <p:txBody>
          <a:bodyPr rIns="0" anchor="b">
            <a:normAutofit/>
          </a:bodyPr>
          <a:lstStyle>
            <a:lvl1pPr marL="0" indent="0" algn="r">
              <a:buNone/>
              <a:defRPr sz="3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Project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9900416" y="3048001"/>
            <a:ext cx="2074688" cy="798875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1564820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 userDrawn="1"/>
        </p:nvSpPr>
        <p:spPr bwMode="auto">
          <a:xfrm>
            <a:off x="8382002" y="3910552"/>
            <a:ext cx="3809999" cy="1652048"/>
          </a:xfrm>
          <a:custGeom>
            <a:avLst/>
            <a:gdLst>
              <a:gd name="T0" fmla="*/ 0 w 6623050"/>
              <a:gd name="T1" fmla="*/ 2641079 h 2641600"/>
              <a:gd name="T2" fmla="*/ 6623050 w 6623050"/>
              <a:gd name="T3" fmla="*/ 2641079 h 2641600"/>
              <a:gd name="T4" fmla="*/ 6623050 w 6623050"/>
              <a:gd name="T5" fmla="*/ 0 h 2641600"/>
              <a:gd name="T6" fmla="*/ 0 w 6623050"/>
              <a:gd name="T7" fmla="*/ 0 h 2641600"/>
              <a:gd name="T8" fmla="*/ 0 w 6623050"/>
              <a:gd name="T9" fmla="*/ 2641079 h 264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23050" h="2641600">
                <a:moveTo>
                  <a:pt x="0" y="2641079"/>
                </a:moveTo>
                <a:lnTo>
                  <a:pt x="6623050" y="2641079"/>
                </a:lnTo>
                <a:lnTo>
                  <a:pt x="6623050" y="0"/>
                </a:lnTo>
                <a:lnTo>
                  <a:pt x="0" y="0"/>
                </a:lnTo>
                <a:lnTo>
                  <a:pt x="0" y="2641079"/>
                </a:lnTo>
                <a:close/>
              </a:path>
            </a:pathLst>
          </a:custGeom>
          <a:solidFill>
            <a:srgbClr val="D7EA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 sz="180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447800 h 6858000"/>
              <a:gd name="connsiteX3" fmla="*/ 9677400 w 12192000"/>
              <a:gd name="connsiteY3" fmla="*/ 1447800 h 6858000"/>
              <a:gd name="connsiteX4" fmla="*/ 9677400 w 12192000"/>
              <a:gd name="connsiteY4" fmla="*/ 4038600 h 6858000"/>
              <a:gd name="connsiteX5" fmla="*/ 6858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447800"/>
                </a:lnTo>
                <a:lnTo>
                  <a:pt x="9677400" y="1447800"/>
                </a:lnTo>
                <a:lnTo>
                  <a:pt x="9677400" y="403860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</a:t>
            </a:r>
            <a:br>
              <a:rPr lang="en-GB" dirty="0"/>
            </a:br>
            <a:r>
              <a:rPr lang="en-GB" dirty="0"/>
              <a:t>icon or drag and drop an image. </a:t>
            </a:r>
            <a:br>
              <a:rPr lang="en-GB" dirty="0"/>
            </a:br>
            <a:r>
              <a:rPr lang="en-GB" dirty="0"/>
              <a:t>Do not paste an image here.</a:t>
            </a:r>
          </a:p>
        </p:txBody>
      </p:sp>
      <p:sp>
        <p:nvSpPr>
          <p:cNvPr id="10" name="object 12"/>
          <p:cNvSpPr>
            <a:spLocks/>
          </p:cNvSpPr>
          <p:nvPr userDrawn="1"/>
        </p:nvSpPr>
        <p:spPr bwMode="auto">
          <a:xfrm>
            <a:off x="9677400" y="1426369"/>
            <a:ext cx="2514600" cy="2611283"/>
          </a:xfrm>
          <a:custGeom>
            <a:avLst/>
            <a:gdLst>
              <a:gd name="T0" fmla="*/ 0 w 4540250"/>
              <a:gd name="T1" fmla="*/ 4627029 h 4627245"/>
              <a:gd name="T2" fmla="*/ 4540250 w 4540250"/>
              <a:gd name="T3" fmla="*/ 4627029 h 4627245"/>
              <a:gd name="T4" fmla="*/ 4540250 w 4540250"/>
              <a:gd name="T5" fmla="*/ 0 h 4627245"/>
              <a:gd name="T6" fmla="*/ 0 w 4540250"/>
              <a:gd name="T7" fmla="*/ 0 h 4627245"/>
              <a:gd name="T8" fmla="*/ 0 w 4540250"/>
              <a:gd name="T9" fmla="*/ 4627029 h 46272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540250" h="4627245">
                <a:moveTo>
                  <a:pt x="0" y="4627029"/>
                </a:moveTo>
                <a:lnTo>
                  <a:pt x="4540250" y="4627029"/>
                </a:lnTo>
                <a:lnTo>
                  <a:pt x="4540250" y="0"/>
                </a:lnTo>
                <a:lnTo>
                  <a:pt x="0" y="0"/>
                </a:lnTo>
                <a:lnTo>
                  <a:pt x="0" y="4627029"/>
                </a:lnTo>
                <a:close/>
              </a:path>
            </a:pathLst>
          </a:custGeom>
          <a:solidFill>
            <a:srgbClr val="7AB8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endParaRPr lang="en-GB" sz="1800" dirty="0"/>
          </a:p>
        </p:txBody>
      </p:sp>
      <p:sp>
        <p:nvSpPr>
          <p:cNvPr id="11" name="object 17"/>
          <p:cNvSpPr>
            <a:spLocks/>
          </p:cNvSpPr>
          <p:nvPr userDrawn="1"/>
        </p:nvSpPr>
        <p:spPr bwMode="auto">
          <a:xfrm>
            <a:off x="6851143" y="5029200"/>
            <a:ext cx="2176552" cy="1828800"/>
          </a:xfrm>
          <a:custGeom>
            <a:avLst/>
            <a:gdLst>
              <a:gd name="T0" fmla="*/ 3370186 w 3370579"/>
              <a:gd name="T1" fmla="*/ 0 h 2832100"/>
              <a:gd name="T2" fmla="*/ 2837827 w 3370579"/>
              <a:gd name="T3" fmla="*/ 0 h 2832100"/>
              <a:gd name="T4" fmla="*/ 0 w 3370579"/>
              <a:gd name="T5" fmla="*/ 2831757 h 2832100"/>
              <a:gd name="T6" fmla="*/ 532358 w 3370579"/>
              <a:gd name="T7" fmla="*/ 2831757 h 2832100"/>
              <a:gd name="T8" fmla="*/ 3370186 w 3370579"/>
              <a:gd name="T9" fmla="*/ 0 h 28321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70579" h="2832100">
                <a:moveTo>
                  <a:pt x="3370186" y="0"/>
                </a:moveTo>
                <a:lnTo>
                  <a:pt x="2837827" y="0"/>
                </a:lnTo>
                <a:lnTo>
                  <a:pt x="0" y="2831757"/>
                </a:lnTo>
                <a:lnTo>
                  <a:pt x="532358" y="2831757"/>
                </a:lnTo>
                <a:lnTo>
                  <a:pt x="3370186" y="0"/>
                </a:lnTo>
                <a:close/>
              </a:path>
            </a:pathLst>
          </a:custGeom>
          <a:solidFill>
            <a:srgbClr val="7AB8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 sz="180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9369552" y="4207613"/>
            <a:ext cx="2608725" cy="1202587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0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project information</a:t>
            </a:r>
            <a:endParaRPr lang="en-GB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9902952" y="1600200"/>
            <a:ext cx="2075325" cy="1447800"/>
          </a:xfrm>
          <a:prstGeom prst="rect">
            <a:avLst/>
          </a:prstGeom>
        </p:spPr>
        <p:txBody>
          <a:bodyPr rIns="0" anchor="b">
            <a:normAutofit/>
          </a:bodyPr>
          <a:lstStyle>
            <a:lvl1pPr marL="0" indent="0" algn="r">
              <a:buNone/>
              <a:defRPr sz="3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Project Name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9903589" y="3048001"/>
            <a:ext cx="2074688" cy="798875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17572313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rt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447800 h 6858000"/>
              <a:gd name="connsiteX3" fmla="*/ 9677400 w 12192000"/>
              <a:gd name="connsiteY3" fmla="*/ 1447800 h 6858000"/>
              <a:gd name="connsiteX4" fmla="*/ 9677400 w 12192000"/>
              <a:gd name="connsiteY4" fmla="*/ 4038600 h 6858000"/>
              <a:gd name="connsiteX5" fmla="*/ 6858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447800"/>
                </a:lnTo>
                <a:lnTo>
                  <a:pt x="9677400" y="1447800"/>
                </a:lnTo>
                <a:lnTo>
                  <a:pt x="9677400" y="403860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</a:t>
            </a:r>
            <a:br>
              <a:rPr lang="en-GB" dirty="0"/>
            </a:br>
            <a:r>
              <a:rPr lang="en-GB" dirty="0"/>
              <a:t>icon or drag and drop an image. </a:t>
            </a:r>
            <a:br>
              <a:rPr lang="en-GB" dirty="0"/>
            </a:br>
            <a:r>
              <a:rPr lang="en-GB" dirty="0"/>
              <a:t>Do not paste an image here.</a:t>
            </a:r>
          </a:p>
        </p:txBody>
      </p:sp>
      <p:sp>
        <p:nvSpPr>
          <p:cNvPr id="11" name="object 12"/>
          <p:cNvSpPr>
            <a:spLocks/>
          </p:cNvSpPr>
          <p:nvPr userDrawn="1"/>
        </p:nvSpPr>
        <p:spPr bwMode="auto">
          <a:xfrm>
            <a:off x="9677400" y="1426369"/>
            <a:ext cx="2514600" cy="2611283"/>
          </a:xfrm>
          <a:custGeom>
            <a:avLst/>
            <a:gdLst>
              <a:gd name="T0" fmla="*/ 0 w 4540250"/>
              <a:gd name="T1" fmla="*/ 4627029 h 4627245"/>
              <a:gd name="T2" fmla="*/ 4540250 w 4540250"/>
              <a:gd name="T3" fmla="*/ 4627029 h 4627245"/>
              <a:gd name="T4" fmla="*/ 4540250 w 4540250"/>
              <a:gd name="T5" fmla="*/ 0 h 4627245"/>
              <a:gd name="T6" fmla="*/ 0 w 4540250"/>
              <a:gd name="T7" fmla="*/ 0 h 4627245"/>
              <a:gd name="T8" fmla="*/ 0 w 4540250"/>
              <a:gd name="T9" fmla="*/ 4627029 h 46272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540250" h="4627245">
                <a:moveTo>
                  <a:pt x="0" y="4627029"/>
                </a:moveTo>
                <a:lnTo>
                  <a:pt x="4540250" y="4627029"/>
                </a:lnTo>
                <a:lnTo>
                  <a:pt x="4540250" y="0"/>
                </a:lnTo>
                <a:lnTo>
                  <a:pt x="0" y="0"/>
                </a:lnTo>
                <a:lnTo>
                  <a:pt x="0" y="4627029"/>
                </a:lnTo>
                <a:close/>
              </a:path>
            </a:pathLst>
          </a:custGeom>
          <a:solidFill>
            <a:srgbClr val="7AB8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endParaRPr lang="en-GB" sz="1800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9902952" y="1600200"/>
            <a:ext cx="2075325" cy="1447800"/>
          </a:xfrm>
          <a:prstGeom prst="rect">
            <a:avLst/>
          </a:prstGeom>
        </p:spPr>
        <p:txBody>
          <a:bodyPr rIns="0" anchor="b">
            <a:normAutofit/>
          </a:bodyPr>
          <a:lstStyle>
            <a:lvl1pPr marL="0" indent="0" algn="r">
              <a:buNone/>
              <a:defRPr sz="3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Project Name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9903589" y="3048001"/>
            <a:ext cx="2074688" cy="798875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r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Location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9521952" y="4207616"/>
            <a:ext cx="2456325" cy="1950677"/>
          </a:xfrm>
          <a:prstGeom prst="rect">
            <a:avLst/>
          </a:prstGeom>
        </p:spPr>
        <p:txBody>
          <a:bodyPr rIns="0" anchor="t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0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project information</a:t>
            </a:r>
            <a:endParaRPr lang="en-GB" dirty="0"/>
          </a:p>
        </p:txBody>
      </p:sp>
      <p:sp>
        <p:nvSpPr>
          <p:cNvPr id="12" name="object 17"/>
          <p:cNvSpPr>
            <a:spLocks/>
          </p:cNvSpPr>
          <p:nvPr userDrawn="1"/>
        </p:nvSpPr>
        <p:spPr bwMode="auto">
          <a:xfrm>
            <a:off x="6851143" y="5029200"/>
            <a:ext cx="2176552" cy="1828800"/>
          </a:xfrm>
          <a:custGeom>
            <a:avLst/>
            <a:gdLst>
              <a:gd name="T0" fmla="*/ 3370186 w 3370579"/>
              <a:gd name="T1" fmla="*/ 0 h 2832100"/>
              <a:gd name="T2" fmla="*/ 2837827 w 3370579"/>
              <a:gd name="T3" fmla="*/ 0 h 2832100"/>
              <a:gd name="T4" fmla="*/ 0 w 3370579"/>
              <a:gd name="T5" fmla="*/ 2831757 h 2832100"/>
              <a:gd name="T6" fmla="*/ 532358 w 3370579"/>
              <a:gd name="T7" fmla="*/ 2831757 h 2832100"/>
              <a:gd name="T8" fmla="*/ 3370186 w 3370579"/>
              <a:gd name="T9" fmla="*/ 0 h 28321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70579" h="2832100">
                <a:moveTo>
                  <a:pt x="3370186" y="0"/>
                </a:moveTo>
                <a:lnTo>
                  <a:pt x="2837827" y="0"/>
                </a:lnTo>
                <a:lnTo>
                  <a:pt x="0" y="2831757"/>
                </a:lnTo>
                <a:lnTo>
                  <a:pt x="532358" y="2831757"/>
                </a:lnTo>
                <a:lnTo>
                  <a:pt x="3370186" y="0"/>
                </a:lnTo>
                <a:close/>
              </a:path>
            </a:pathLst>
          </a:custGeom>
          <a:solidFill>
            <a:srgbClr val="7AB8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0409380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1125200" cy="6858000"/>
          </a:xfrm>
          <a:custGeom>
            <a:avLst/>
            <a:gdLst>
              <a:gd name="connsiteX0" fmla="*/ 0 w 11125200"/>
              <a:gd name="connsiteY0" fmla="*/ 0 h 6858000"/>
              <a:gd name="connsiteX1" fmla="*/ 11125200 w 11125200"/>
              <a:gd name="connsiteY1" fmla="*/ 0 h 6858000"/>
              <a:gd name="connsiteX2" fmla="*/ 4267200 w 11125200"/>
              <a:gd name="connsiteY2" fmla="*/ 6858000 h 6858000"/>
              <a:gd name="connsiteX3" fmla="*/ 0 w 11125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5200" h="6858000">
                <a:moveTo>
                  <a:pt x="0" y="0"/>
                </a:moveTo>
                <a:lnTo>
                  <a:pt x="11125200" y="0"/>
                </a:lnTo>
                <a:lnTo>
                  <a:pt x="4267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</a:t>
            </a:r>
            <a:br>
              <a:rPr lang="en-GB" dirty="0"/>
            </a:br>
            <a:r>
              <a:rPr lang="en-GB" dirty="0"/>
              <a:t>icon or drag and drop an image. </a:t>
            </a:r>
            <a:br>
              <a:rPr lang="en-GB" dirty="0"/>
            </a:br>
            <a:r>
              <a:rPr lang="en-GB" dirty="0"/>
              <a:t>Do not paste an image here.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9006476" y="2157169"/>
            <a:ext cx="2968925" cy="400112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0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project information</a:t>
            </a:r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7482479" y="1207597"/>
            <a:ext cx="4492924" cy="545004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Project name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7482479" y="1764605"/>
            <a:ext cx="4492925" cy="241299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Location</a:t>
            </a:r>
          </a:p>
        </p:txBody>
      </p:sp>
      <p:sp>
        <p:nvSpPr>
          <p:cNvPr id="14" name="object 17"/>
          <p:cNvSpPr>
            <a:spLocks/>
          </p:cNvSpPr>
          <p:nvPr userDrawn="1"/>
        </p:nvSpPr>
        <p:spPr bwMode="auto">
          <a:xfrm>
            <a:off x="4265325" y="5029200"/>
            <a:ext cx="2176552" cy="1828800"/>
          </a:xfrm>
          <a:custGeom>
            <a:avLst/>
            <a:gdLst>
              <a:gd name="T0" fmla="*/ 3370186 w 3370579"/>
              <a:gd name="T1" fmla="*/ 0 h 2832100"/>
              <a:gd name="T2" fmla="*/ 2837827 w 3370579"/>
              <a:gd name="T3" fmla="*/ 0 h 2832100"/>
              <a:gd name="T4" fmla="*/ 0 w 3370579"/>
              <a:gd name="T5" fmla="*/ 2831757 h 2832100"/>
              <a:gd name="T6" fmla="*/ 532358 w 3370579"/>
              <a:gd name="T7" fmla="*/ 2831757 h 2832100"/>
              <a:gd name="T8" fmla="*/ 3370186 w 3370579"/>
              <a:gd name="T9" fmla="*/ 0 h 28321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70579" h="2832100">
                <a:moveTo>
                  <a:pt x="3370186" y="0"/>
                </a:moveTo>
                <a:lnTo>
                  <a:pt x="2837827" y="0"/>
                </a:lnTo>
                <a:lnTo>
                  <a:pt x="0" y="2831757"/>
                </a:lnTo>
                <a:lnTo>
                  <a:pt x="532358" y="2831757"/>
                </a:lnTo>
                <a:lnTo>
                  <a:pt x="3370186" y="0"/>
                </a:lnTo>
                <a:close/>
              </a:path>
            </a:pathLst>
          </a:custGeom>
          <a:solidFill>
            <a:srgbClr val="7AB8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 sz="180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419019" y="4998057"/>
            <a:ext cx="2311205" cy="1631345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8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390517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" y="3"/>
            <a:ext cx="5309215" cy="2107195"/>
            <a:chOff x="0" y="0"/>
            <a:chExt cx="8559592" cy="3397250"/>
          </a:xfrm>
        </p:grpSpPr>
        <p:sp>
          <p:nvSpPr>
            <p:cNvPr id="4" name="object 12"/>
            <p:cNvSpPr>
              <a:spLocks/>
            </p:cNvSpPr>
            <p:nvPr userDrawn="1"/>
          </p:nvSpPr>
          <p:spPr bwMode="auto">
            <a:xfrm>
              <a:off x="0" y="0"/>
              <a:ext cx="8229402" cy="3397250"/>
            </a:xfrm>
            <a:custGeom>
              <a:avLst/>
              <a:gdLst>
                <a:gd name="T0" fmla="*/ 8229600 w 8229600"/>
                <a:gd name="T1" fmla="*/ 0 h 3396615"/>
                <a:gd name="T2" fmla="*/ 1992909 w 8229600"/>
                <a:gd name="T3" fmla="*/ 0 h 3396615"/>
                <a:gd name="T4" fmla="*/ 0 w 8229600"/>
                <a:gd name="T5" fmla="*/ 1988667 h 3396615"/>
                <a:gd name="T6" fmla="*/ 0 w 8229600"/>
                <a:gd name="T7" fmla="*/ 3396310 h 3396615"/>
                <a:gd name="T8" fmla="*/ 4826012 w 8229600"/>
                <a:gd name="T9" fmla="*/ 3396310 h 3396615"/>
                <a:gd name="T10" fmla="*/ 8229600 w 8229600"/>
                <a:gd name="T11" fmla="*/ 0 h 33966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229600" h="3396615">
                  <a:moveTo>
                    <a:pt x="8229600" y="0"/>
                  </a:moveTo>
                  <a:lnTo>
                    <a:pt x="1992909" y="0"/>
                  </a:lnTo>
                  <a:lnTo>
                    <a:pt x="0" y="1988667"/>
                  </a:lnTo>
                  <a:lnTo>
                    <a:pt x="0" y="3396310"/>
                  </a:lnTo>
                  <a:lnTo>
                    <a:pt x="4826012" y="3396310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7AB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/>
            </a:p>
          </p:txBody>
        </p:sp>
        <p:sp>
          <p:nvSpPr>
            <p:cNvPr id="5" name="object 13"/>
            <p:cNvSpPr>
              <a:spLocks/>
            </p:cNvSpPr>
            <p:nvPr userDrawn="1"/>
          </p:nvSpPr>
          <p:spPr bwMode="auto">
            <a:xfrm>
              <a:off x="4965578" y="0"/>
              <a:ext cx="3594014" cy="3397250"/>
            </a:xfrm>
            <a:custGeom>
              <a:avLst/>
              <a:gdLst>
                <a:gd name="T0" fmla="*/ 3593706 w 3594100"/>
                <a:gd name="T1" fmla="*/ 0 h 3396615"/>
                <a:gd name="T2" fmla="*/ 3403574 w 3594100"/>
                <a:gd name="T3" fmla="*/ 0 h 3396615"/>
                <a:gd name="T4" fmla="*/ 0 w 3594100"/>
                <a:gd name="T5" fmla="*/ 3396310 h 3396615"/>
                <a:gd name="T6" fmla="*/ 190131 w 3594100"/>
                <a:gd name="T7" fmla="*/ 3396310 h 3396615"/>
                <a:gd name="T8" fmla="*/ 3593706 w 3594100"/>
                <a:gd name="T9" fmla="*/ 0 h 33966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94100" h="3396615">
                  <a:moveTo>
                    <a:pt x="3593706" y="0"/>
                  </a:moveTo>
                  <a:lnTo>
                    <a:pt x="3403574" y="0"/>
                  </a:lnTo>
                  <a:lnTo>
                    <a:pt x="0" y="3396310"/>
                  </a:lnTo>
                  <a:lnTo>
                    <a:pt x="190131" y="3396310"/>
                  </a:lnTo>
                  <a:lnTo>
                    <a:pt x="3593706" y="0"/>
                  </a:lnTo>
                  <a:close/>
                </a:path>
              </a:pathLst>
            </a:custGeom>
            <a:solidFill>
              <a:srgbClr val="7AB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/>
            </a:p>
          </p:txBody>
        </p:sp>
      </p:grpSp>
      <p:sp>
        <p:nvSpPr>
          <p:cNvPr id="6" name="object 20"/>
          <p:cNvSpPr>
            <a:spLocks/>
          </p:cNvSpPr>
          <p:nvPr userDrawn="1"/>
        </p:nvSpPr>
        <p:spPr bwMode="auto">
          <a:xfrm>
            <a:off x="1" y="0"/>
            <a:ext cx="267803" cy="6858000"/>
          </a:xfrm>
          <a:custGeom>
            <a:avLst/>
            <a:gdLst>
              <a:gd name="T0" fmla="*/ 0 w 508000"/>
              <a:gd name="T1" fmla="*/ 7753781 h 7752715"/>
              <a:gd name="T2" fmla="*/ 508000 w 508000"/>
              <a:gd name="T3" fmla="*/ 7753781 h 7752715"/>
              <a:gd name="T4" fmla="*/ 508000 w 508000"/>
              <a:gd name="T5" fmla="*/ 0 h 7752715"/>
              <a:gd name="T6" fmla="*/ 0 w 508000"/>
              <a:gd name="T7" fmla="*/ 0 h 7752715"/>
              <a:gd name="T8" fmla="*/ 0 w 508000"/>
              <a:gd name="T9" fmla="*/ 7753781 h 77527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8000" h="7752715">
                <a:moveTo>
                  <a:pt x="0" y="7752511"/>
                </a:moveTo>
                <a:lnTo>
                  <a:pt x="508000" y="7752511"/>
                </a:lnTo>
                <a:lnTo>
                  <a:pt x="508000" y="0"/>
                </a:lnTo>
                <a:lnTo>
                  <a:pt x="0" y="0"/>
                </a:lnTo>
                <a:lnTo>
                  <a:pt x="0" y="775251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 sz="1800"/>
          </a:p>
        </p:txBody>
      </p:sp>
      <p:sp>
        <p:nvSpPr>
          <p:cNvPr id="8" name="object 20"/>
          <p:cNvSpPr>
            <a:spLocks/>
          </p:cNvSpPr>
          <p:nvPr userDrawn="1"/>
        </p:nvSpPr>
        <p:spPr bwMode="auto">
          <a:xfrm rot="16200000">
            <a:off x="6094337" y="-3912546"/>
            <a:ext cx="271137" cy="11924199"/>
          </a:xfrm>
          <a:custGeom>
            <a:avLst/>
            <a:gdLst>
              <a:gd name="T0" fmla="*/ 0 w 508000"/>
              <a:gd name="T1" fmla="*/ 7753781 h 7752715"/>
              <a:gd name="T2" fmla="*/ 508000 w 508000"/>
              <a:gd name="T3" fmla="*/ 7753781 h 7752715"/>
              <a:gd name="T4" fmla="*/ 508000 w 508000"/>
              <a:gd name="T5" fmla="*/ 0 h 7752715"/>
              <a:gd name="T6" fmla="*/ 0 w 508000"/>
              <a:gd name="T7" fmla="*/ 0 h 7752715"/>
              <a:gd name="T8" fmla="*/ 0 w 508000"/>
              <a:gd name="T9" fmla="*/ 7753781 h 77527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8000" h="7752715">
                <a:moveTo>
                  <a:pt x="0" y="7752511"/>
                </a:moveTo>
                <a:lnTo>
                  <a:pt x="508000" y="7752511"/>
                </a:lnTo>
                <a:lnTo>
                  <a:pt x="508000" y="0"/>
                </a:lnTo>
                <a:lnTo>
                  <a:pt x="0" y="0"/>
                </a:lnTo>
                <a:lnTo>
                  <a:pt x="0" y="775251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 sz="1800" dirty="0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267803" y="4529101"/>
            <a:ext cx="2932599" cy="1795500"/>
          </a:xfrm>
          <a:prstGeom prst="rect">
            <a:avLst/>
          </a:prstGeom>
          <a:noFill/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i="1" baseline="0"/>
            </a:lvl1pPr>
          </a:lstStyle>
          <a:p>
            <a:r>
              <a:rPr lang="en-GB" dirty="0"/>
              <a:t>To place an image, click the picture </a:t>
            </a:r>
            <a:br>
              <a:rPr lang="en-GB" dirty="0"/>
            </a:br>
            <a:r>
              <a:rPr lang="en-GB" dirty="0"/>
              <a:t>icon or drag and drop an image. </a:t>
            </a:r>
            <a:br>
              <a:rPr lang="en-GB" dirty="0"/>
            </a:br>
            <a:r>
              <a:rPr lang="en-GB" dirty="0"/>
              <a:t>Do not paste an image here.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267803" y="2185126"/>
            <a:ext cx="2932599" cy="223447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key highlight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267803" y="457200"/>
            <a:ext cx="2932599" cy="1727923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 marL="0" indent="0" algn="r">
              <a:buNone/>
              <a:defRPr sz="1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#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4343401" y="914400"/>
            <a:ext cx="7562851" cy="999587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4343401" y="2185126"/>
            <a:ext cx="7562851" cy="413947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2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10821527" y="237476"/>
            <a:ext cx="1084725" cy="439453"/>
            <a:chOff x="14185580" y="507429"/>
            <a:chExt cx="1562420" cy="632981"/>
          </a:xfrm>
        </p:grpSpPr>
        <p:sp>
          <p:nvSpPr>
            <p:cNvPr id="16" name="object 28"/>
            <p:cNvSpPr>
              <a:spLocks noChangeArrowheads="1"/>
            </p:cNvSpPr>
            <p:nvPr userDrawn="1"/>
          </p:nvSpPr>
          <p:spPr bwMode="auto">
            <a:xfrm>
              <a:off x="14185580" y="507429"/>
              <a:ext cx="1333499" cy="632981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17" name="object 29"/>
            <p:cNvSpPr>
              <a:spLocks noChangeArrowheads="1"/>
            </p:cNvSpPr>
            <p:nvPr userDrawn="1"/>
          </p:nvSpPr>
          <p:spPr bwMode="auto">
            <a:xfrm>
              <a:off x="15221102" y="509380"/>
              <a:ext cx="526898" cy="21380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18" name="TextBox 17"/>
          <p:cNvSpPr txBox="1"/>
          <p:nvPr userDrawn="1"/>
        </p:nvSpPr>
        <p:spPr>
          <a:xfrm>
            <a:off x="292102" y="6444984"/>
            <a:ext cx="577705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fld id="{D95FE9FE-4072-4354-9E50-8066E144AC24}" type="slidenum">
              <a:rPr lang="en-GB" sz="1400" dirty="0" smtClean="0"/>
              <a:t>‹#›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656576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3" y="3"/>
            <a:ext cx="5309215" cy="2107195"/>
            <a:chOff x="0" y="0"/>
            <a:chExt cx="8559592" cy="3397250"/>
          </a:xfrm>
        </p:grpSpPr>
        <p:sp>
          <p:nvSpPr>
            <p:cNvPr id="5" name="object 12"/>
            <p:cNvSpPr>
              <a:spLocks/>
            </p:cNvSpPr>
            <p:nvPr userDrawn="1"/>
          </p:nvSpPr>
          <p:spPr bwMode="auto">
            <a:xfrm>
              <a:off x="0" y="0"/>
              <a:ext cx="8229402" cy="3397250"/>
            </a:xfrm>
            <a:custGeom>
              <a:avLst/>
              <a:gdLst>
                <a:gd name="T0" fmla="*/ 8229600 w 8229600"/>
                <a:gd name="T1" fmla="*/ 0 h 3396615"/>
                <a:gd name="T2" fmla="*/ 1992909 w 8229600"/>
                <a:gd name="T3" fmla="*/ 0 h 3396615"/>
                <a:gd name="T4" fmla="*/ 0 w 8229600"/>
                <a:gd name="T5" fmla="*/ 1988667 h 3396615"/>
                <a:gd name="T6" fmla="*/ 0 w 8229600"/>
                <a:gd name="T7" fmla="*/ 3396310 h 3396615"/>
                <a:gd name="T8" fmla="*/ 4826012 w 8229600"/>
                <a:gd name="T9" fmla="*/ 3396310 h 3396615"/>
                <a:gd name="T10" fmla="*/ 8229600 w 8229600"/>
                <a:gd name="T11" fmla="*/ 0 h 33966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229600" h="3396615">
                  <a:moveTo>
                    <a:pt x="8229600" y="0"/>
                  </a:moveTo>
                  <a:lnTo>
                    <a:pt x="1992909" y="0"/>
                  </a:lnTo>
                  <a:lnTo>
                    <a:pt x="0" y="1988667"/>
                  </a:lnTo>
                  <a:lnTo>
                    <a:pt x="0" y="3396310"/>
                  </a:lnTo>
                  <a:lnTo>
                    <a:pt x="4826012" y="3396310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7AB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/>
            </a:p>
          </p:txBody>
        </p:sp>
        <p:sp>
          <p:nvSpPr>
            <p:cNvPr id="6" name="object 13"/>
            <p:cNvSpPr>
              <a:spLocks/>
            </p:cNvSpPr>
            <p:nvPr userDrawn="1"/>
          </p:nvSpPr>
          <p:spPr bwMode="auto">
            <a:xfrm>
              <a:off x="4965578" y="0"/>
              <a:ext cx="3594014" cy="3397250"/>
            </a:xfrm>
            <a:custGeom>
              <a:avLst/>
              <a:gdLst>
                <a:gd name="T0" fmla="*/ 3593706 w 3594100"/>
                <a:gd name="T1" fmla="*/ 0 h 3396615"/>
                <a:gd name="T2" fmla="*/ 3403574 w 3594100"/>
                <a:gd name="T3" fmla="*/ 0 h 3396615"/>
                <a:gd name="T4" fmla="*/ 0 w 3594100"/>
                <a:gd name="T5" fmla="*/ 3396310 h 3396615"/>
                <a:gd name="T6" fmla="*/ 190131 w 3594100"/>
                <a:gd name="T7" fmla="*/ 3396310 h 3396615"/>
                <a:gd name="T8" fmla="*/ 3593706 w 3594100"/>
                <a:gd name="T9" fmla="*/ 0 h 33966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94100" h="3396615">
                  <a:moveTo>
                    <a:pt x="3593706" y="0"/>
                  </a:moveTo>
                  <a:lnTo>
                    <a:pt x="3403574" y="0"/>
                  </a:lnTo>
                  <a:lnTo>
                    <a:pt x="0" y="3396310"/>
                  </a:lnTo>
                  <a:lnTo>
                    <a:pt x="190131" y="3396310"/>
                  </a:lnTo>
                  <a:lnTo>
                    <a:pt x="3593706" y="0"/>
                  </a:lnTo>
                  <a:close/>
                </a:path>
              </a:pathLst>
            </a:custGeom>
            <a:solidFill>
              <a:srgbClr val="7AB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/>
            </a:p>
          </p:txBody>
        </p:sp>
      </p:grpSp>
      <p:sp>
        <p:nvSpPr>
          <p:cNvPr id="7" name="object 20"/>
          <p:cNvSpPr>
            <a:spLocks/>
          </p:cNvSpPr>
          <p:nvPr userDrawn="1"/>
        </p:nvSpPr>
        <p:spPr bwMode="auto">
          <a:xfrm>
            <a:off x="0" y="0"/>
            <a:ext cx="267805" cy="6858000"/>
          </a:xfrm>
          <a:custGeom>
            <a:avLst/>
            <a:gdLst>
              <a:gd name="T0" fmla="*/ 0 w 508000"/>
              <a:gd name="T1" fmla="*/ 7753781 h 7752715"/>
              <a:gd name="T2" fmla="*/ 508000 w 508000"/>
              <a:gd name="T3" fmla="*/ 7753781 h 7752715"/>
              <a:gd name="T4" fmla="*/ 508000 w 508000"/>
              <a:gd name="T5" fmla="*/ 0 h 7752715"/>
              <a:gd name="T6" fmla="*/ 0 w 508000"/>
              <a:gd name="T7" fmla="*/ 0 h 7752715"/>
              <a:gd name="T8" fmla="*/ 0 w 508000"/>
              <a:gd name="T9" fmla="*/ 7753781 h 77527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8000" h="7752715">
                <a:moveTo>
                  <a:pt x="0" y="7752511"/>
                </a:moveTo>
                <a:lnTo>
                  <a:pt x="508000" y="7752511"/>
                </a:lnTo>
                <a:lnTo>
                  <a:pt x="508000" y="0"/>
                </a:lnTo>
                <a:lnTo>
                  <a:pt x="0" y="0"/>
                </a:lnTo>
                <a:lnTo>
                  <a:pt x="0" y="775251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 sz="1800"/>
          </a:p>
        </p:txBody>
      </p:sp>
      <p:sp>
        <p:nvSpPr>
          <p:cNvPr id="8" name="object 20"/>
          <p:cNvSpPr>
            <a:spLocks/>
          </p:cNvSpPr>
          <p:nvPr userDrawn="1"/>
        </p:nvSpPr>
        <p:spPr bwMode="auto">
          <a:xfrm rot="16200000">
            <a:off x="6094338" y="-3912545"/>
            <a:ext cx="271137" cy="11924196"/>
          </a:xfrm>
          <a:custGeom>
            <a:avLst/>
            <a:gdLst>
              <a:gd name="T0" fmla="*/ 0 w 508000"/>
              <a:gd name="T1" fmla="*/ 7753781 h 7752715"/>
              <a:gd name="T2" fmla="*/ 508000 w 508000"/>
              <a:gd name="T3" fmla="*/ 7753781 h 7752715"/>
              <a:gd name="T4" fmla="*/ 508000 w 508000"/>
              <a:gd name="T5" fmla="*/ 0 h 7752715"/>
              <a:gd name="T6" fmla="*/ 0 w 508000"/>
              <a:gd name="T7" fmla="*/ 0 h 7752715"/>
              <a:gd name="T8" fmla="*/ 0 w 508000"/>
              <a:gd name="T9" fmla="*/ 7753781 h 77527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8000" h="7752715">
                <a:moveTo>
                  <a:pt x="0" y="7752511"/>
                </a:moveTo>
                <a:lnTo>
                  <a:pt x="508000" y="7752511"/>
                </a:lnTo>
                <a:lnTo>
                  <a:pt x="508000" y="0"/>
                </a:lnTo>
                <a:lnTo>
                  <a:pt x="0" y="0"/>
                </a:lnTo>
                <a:lnTo>
                  <a:pt x="0" y="775251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 sz="1800"/>
          </a:p>
        </p:txBody>
      </p:sp>
      <p:sp>
        <p:nvSpPr>
          <p:cNvPr id="9" name="Rectangle 8"/>
          <p:cNvSpPr/>
          <p:nvPr userDrawn="1"/>
        </p:nvSpPr>
        <p:spPr>
          <a:xfrm>
            <a:off x="267805" y="2188001"/>
            <a:ext cx="2932595" cy="4256985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382824" y="4529103"/>
            <a:ext cx="2665176" cy="1871699"/>
          </a:xfrm>
          <a:prstGeom prst="rect">
            <a:avLst/>
          </a:prstGeom>
          <a:noFill/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i="1" baseline="0"/>
            </a:lvl1pPr>
          </a:lstStyle>
          <a:p>
            <a:r>
              <a:rPr lang="en-GB" dirty="0"/>
              <a:t>To place an image, click the picture </a:t>
            </a:r>
            <a:br>
              <a:rPr lang="en-GB" dirty="0"/>
            </a:br>
            <a:r>
              <a:rPr lang="en-GB" dirty="0"/>
              <a:t>icon or drag and drop an image. </a:t>
            </a:r>
            <a:br>
              <a:rPr lang="en-GB" dirty="0"/>
            </a:br>
            <a:r>
              <a:rPr lang="en-GB" dirty="0"/>
              <a:t>Do not paste an image here.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382824" y="2362200"/>
            <a:ext cx="2665176" cy="20574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key highlight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267805" y="457200"/>
            <a:ext cx="2932595" cy="1727923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 marL="0" indent="0" algn="r">
              <a:buNone/>
              <a:defRPr sz="1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#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4343401" y="838200"/>
            <a:ext cx="7605123" cy="1075787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3542581" y="2185122"/>
            <a:ext cx="4031163" cy="467287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2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PH" dirty="0"/>
              <a:t>Click to add first column text</a:t>
            </a:r>
            <a:endParaRPr lang="en-US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7947113" y="2185122"/>
            <a:ext cx="4001408" cy="467287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2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PH" dirty="0"/>
              <a:t>Click to add second column text</a:t>
            </a:r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863796" y="237476"/>
            <a:ext cx="1084725" cy="439453"/>
            <a:chOff x="14185580" y="507429"/>
            <a:chExt cx="1562420" cy="632981"/>
          </a:xfrm>
        </p:grpSpPr>
        <p:sp>
          <p:nvSpPr>
            <p:cNvPr id="17" name="object 28"/>
            <p:cNvSpPr>
              <a:spLocks noChangeArrowheads="1"/>
            </p:cNvSpPr>
            <p:nvPr userDrawn="1"/>
          </p:nvSpPr>
          <p:spPr bwMode="auto">
            <a:xfrm>
              <a:off x="14185580" y="507429"/>
              <a:ext cx="1333499" cy="632981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18" name="object 29"/>
            <p:cNvSpPr>
              <a:spLocks noChangeArrowheads="1"/>
            </p:cNvSpPr>
            <p:nvPr userDrawn="1"/>
          </p:nvSpPr>
          <p:spPr bwMode="auto">
            <a:xfrm>
              <a:off x="15221102" y="509380"/>
              <a:ext cx="526898" cy="21380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19" name="TextBox 18"/>
          <p:cNvSpPr txBox="1"/>
          <p:nvPr userDrawn="1"/>
        </p:nvSpPr>
        <p:spPr>
          <a:xfrm>
            <a:off x="292102" y="6444984"/>
            <a:ext cx="577705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fld id="{D95FE9FE-4072-4354-9E50-8066E144AC24}" type="slidenum">
              <a:rPr lang="en-GB" sz="1400" dirty="0" smtClean="0"/>
              <a:t>‹#›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0892384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 -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" y="-2564"/>
            <a:ext cx="1226099" cy="1233855"/>
            <a:chOff x="1" y="-2565"/>
            <a:chExt cx="1226098" cy="1233855"/>
          </a:xfrm>
        </p:grpSpPr>
        <p:sp>
          <p:nvSpPr>
            <p:cNvPr id="7" name="object 4"/>
            <p:cNvSpPr>
              <a:spLocks/>
            </p:cNvSpPr>
            <p:nvPr userDrawn="1"/>
          </p:nvSpPr>
          <p:spPr bwMode="auto">
            <a:xfrm>
              <a:off x="1" y="0"/>
              <a:ext cx="1226098" cy="1231290"/>
            </a:xfrm>
            <a:custGeom>
              <a:avLst/>
              <a:gdLst>
                <a:gd name="T0" fmla="*/ 2098992 w 2099310"/>
                <a:gd name="T1" fmla="*/ 0 h 2108200"/>
                <a:gd name="T2" fmla="*/ 0 w 2099310"/>
                <a:gd name="T3" fmla="*/ 0 h 2108200"/>
                <a:gd name="T4" fmla="*/ 0 w 2099310"/>
                <a:gd name="T5" fmla="*/ 2108200 h 2108200"/>
                <a:gd name="T6" fmla="*/ 2098992 w 2099310"/>
                <a:gd name="T7" fmla="*/ 0 h 21082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99310" h="2108200">
                  <a:moveTo>
                    <a:pt x="2098992" y="0"/>
                  </a:moveTo>
                  <a:lnTo>
                    <a:pt x="0" y="0"/>
                  </a:lnTo>
                  <a:lnTo>
                    <a:pt x="0" y="2108200"/>
                  </a:lnTo>
                  <a:lnTo>
                    <a:pt x="2098992" y="0"/>
                  </a:lnTo>
                  <a:close/>
                </a:path>
              </a:pathLst>
            </a:custGeom>
            <a:solidFill>
              <a:srgbClr val="7AB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/>
            </a:p>
          </p:txBody>
        </p:sp>
        <p:grpSp>
          <p:nvGrpSpPr>
            <p:cNvPr id="8" name="Group 7"/>
            <p:cNvGrpSpPr/>
            <p:nvPr userDrawn="1"/>
          </p:nvGrpSpPr>
          <p:grpSpPr>
            <a:xfrm>
              <a:off x="3" y="-2565"/>
              <a:ext cx="1142998" cy="1142997"/>
              <a:chOff x="5080" y="0"/>
              <a:chExt cx="1965961" cy="1965960"/>
            </a:xfrm>
          </p:grpSpPr>
          <p:sp>
            <p:nvSpPr>
              <p:cNvPr id="9" name="object 5"/>
              <p:cNvSpPr>
                <a:spLocks/>
              </p:cNvSpPr>
              <p:nvPr/>
            </p:nvSpPr>
            <p:spPr bwMode="auto">
              <a:xfrm>
                <a:off x="5080" y="0"/>
                <a:ext cx="1965961" cy="1965960"/>
              </a:xfrm>
              <a:custGeom>
                <a:avLst/>
                <a:gdLst>
                  <a:gd name="T0" fmla="*/ 1965572 w 1965960"/>
                  <a:gd name="T1" fmla="*/ 0 h 1965960"/>
                  <a:gd name="T2" fmla="*/ 0 w 1965960"/>
                  <a:gd name="T3" fmla="*/ 1965571 h 19659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965960" h="1965960">
                    <a:moveTo>
                      <a:pt x="1965572" y="0"/>
                    </a:moveTo>
                    <a:lnTo>
                      <a:pt x="0" y="1965571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0" name="object 6"/>
              <p:cNvSpPr>
                <a:spLocks/>
              </p:cNvSpPr>
              <p:nvPr/>
            </p:nvSpPr>
            <p:spPr bwMode="auto">
              <a:xfrm>
                <a:off x="5080" y="0"/>
                <a:ext cx="1809115" cy="1809114"/>
              </a:xfrm>
              <a:custGeom>
                <a:avLst/>
                <a:gdLst>
                  <a:gd name="T0" fmla="*/ 1808983 w 1809114"/>
                  <a:gd name="T1" fmla="*/ 0 h 1809114"/>
                  <a:gd name="T2" fmla="*/ 0 w 1809114"/>
                  <a:gd name="T3" fmla="*/ 1808985 h 18091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809114" h="1809114">
                    <a:moveTo>
                      <a:pt x="1808983" y="0"/>
                    </a:moveTo>
                    <a:lnTo>
                      <a:pt x="0" y="18089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1" name="object 7"/>
              <p:cNvSpPr>
                <a:spLocks/>
              </p:cNvSpPr>
              <p:nvPr/>
            </p:nvSpPr>
            <p:spPr bwMode="auto">
              <a:xfrm>
                <a:off x="5080" y="0"/>
                <a:ext cx="1652906" cy="1652905"/>
              </a:xfrm>
              <a:custGeom>
                <a:avLst/>
                <a:gdLst>
                  <a:gd name="T0" fmla="*/ 1652364 w 1652905"/>
                  <a:gd name="T1" fmla="*/ 0 h 1652905"/>
                  <a:gd name="T2" fmla="*/ 0 w 1652905"/>
                  <a:gd name="T3" fmla="*/ 1652363 h 16529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52905" h="1652905">
                    <a:moveTo>
                      <a:pt x="1652364" y="0"/>
                    </a:moveTo>
                    <a:lnTo>
                      <a:pt x="0" y="165236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2" name="object 8"/>
              <p:cNvSpPr>
                <a:spLocks/>
              </p:cNvSpPr>
              <p:nvPr/>
            </p:nvSpPr>
            <p:spPr bwMode="auto">
              <a:xfrm>
                <a:off x="5080" y="0"/>
                <a:ext cx="1496062" cy="1496060"/>
              </a:xfrm>
              <a:custGeom>
                <a:avLst/>
                <a:gdLst>
                  <a:gd name="T0" fmla="*/ 1495719 w 1496060"/>
                  <a:gd name="T1" fmla="*/ 0 h 1496060"/>
                  <a:gd name="T2" fmla="*/ 0 w 1496060"/>
                  <a:gd name="T3" fmla="*/ 1495719 h 14960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96060" h="1496060">
                    <a:moveTo>
                      <a:pt x="1495719" y="0"/>
                    </a:moveTo>
                    <a:lnTo>
                      <a:pt x="0" y="149571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3" name="object 9"/>
              <p:cNvSpPr>
                <a:spLocks/>
              </p:cNvSpPr>
              <p:nvPr/>
            </p:nvSpPr>
            <p:spPr bwMode="auto">
              <a:xfrm>
                <a:off x="5080" y="0"/>
                <a:ext cx="1339216" cy="1339215"/>
              </a:xfrm>
              <a:custGeom>
                <a:avLst/>
                <a:gdLst>
                  <a:gd name="T0" fmla="*/ 1339075 w 1339215"/>
                  <a:gd name="T1" fmla="*/ 0 h 1339215"/>
                  <a:gd name="T2" fmla="*/ 0 w 1339215"/>
                  <a:gd name="T3" fmla="*/ 1339076 h 13392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339215" h="1339215">
                    <a:moveTo>
                      <a:pt x="1339075" y="0"/>
                    </a:moveTo>
                    <a:lnTo>
                      <a:pt x="0" y="133907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4" name="object 10"/>
              <p:cNvSpPr>
                <a:spLocks/>
              </p:cNvSpPr>
              <p:nvPr/>
            </p:nvSpPr>
            <p:spPr bwMode="auto">
              <a:xfrm>
                <a:off x="5080" y="0"/>
                <a:ext cx="1183006" cy="1183005"/>
              </a:xfrm>
              <a:custGeom>
                <a:avLst/>
                <a:gdLst>
                  <a:gd name="T0" fmla="*/ 1182485 w 1183005"/>
                  <a:gd name="T1" fmla="*/ 0 h 1183005"/>
                  <a:gd name="T2" fmla="*/ 0 w 1183005"/>
                  <a:gd name="T3" fmla="*/ 1182485 h 11830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83005" h="1183005">
                    <a:moveTo>
                      <a:pt x="1182485" y="0"/>
                    </a:moveTo>
                    <a:lnTo>
                      <a:pt x="0" y="11824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5" name="object 11"/>
              <p:cNvSpPr>
                <a:spLocks/>
              </p:cNvSpPr>
              <p:nvPr/>
            </p:nvSpPr>
            <p:spPr bwMode="auto">
              <a:xfrm>
                <a:off x="5080" y="0"/>
                <a:ext cx="1026160" cy="1026160"/>
              </a:xfrm>
              <a:custGeom>
                <a:avLst/>
                <a:gdLst>
                  <a:gd name="T0" fmla="*/ 1025808 w 1026160"/>
                  <a:gd name="T1" fmla="*/ 0 h 1026160"/>
                  <a:gd name="T2" fmla="*/ 0 w 1026160"/>
                  <a:gd name="T3" fmla="*/ 1025808 h 10261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26160" h="1026160">
                    <a:moveTo>
                      <a:pt x="1025808" y="0"/>
                    </a:moveTo>
                    <a:lnTo>
                      <a:pt x="0" y="1025808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6" name="object 12"/>
              <p:cNvSpPr>
                <a:spLocks/>
              </p:cNvSpPr>
              <p:nvPr/>
            </p:nvSpPr>
            <p:spPr bwMode="auto">
              <a:xfrm>
                <a:off x="5080" y="0"/>
                <a:ext cx="869315" cy="869315"/>
              </a:xfrm>
              <a:custGeom>
                <a:avLst/>
                <a:gdLst>
                  <a:gd name="T0" fmla="*/ 869196 w 869315"/>
                  <a:gd name="T1" fmla="*/ 0 h 869315"/>
                  <a:gd name="T2" fmla="*/ 0 w 869315"/>
                  <a:gd name="T3" fmla="*/ 869195 h 8693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9315" h="869315">
                    <a:moveTo>
                      <a:pt x="869196" y="0"/>
                    </a:moveTo>
                    <a:lnTo>
                      <a:pt x="0" y="86919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7" name="object 13"/>
              <p:cNvSpPr>
                <a:spLocks/>
              </p:cNvSpPr>
              <p:nvPr/>
            </p:nvSpPr>
            <p:spPr bwMode="auto">
              <a:xfrm>
                <a:off x="5080" y="0"/>
                <a:ext cx="713105" cy="713105"/>
              </a:xfrm>
              <a:custGeom>
                <a:avLst/>
                <a:gdLst>
                  <a:gd name="T0" fmla="*/ 712600 w 713105"/>
                  <a:gd name="T1" fmla="*/ 0 h 713105"/>
                  <a:gd name="T2" fmla="*/ 0 w 713105"/>
                  <a:gd name="T3" fmla="*/ 712600 h 7131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13105" h="713105">
                    <a:moveTo>
                      <a:pt x="712600" y="0"/>
                    </a:moveTo>
                    <a:lnTo>
                      <a:pt x="0" y="71260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8" name="object 14"/>
              <p:cNvSpPr>
                <a:spLocks/>
              </p:cNvSpPr>
              <p:nvPr/>
            </p:nvSpPr>
            <p:spPr bwMode="auto">
              <a:xfrm>
                <a:off x="5080" y="0"/>
                <a:ext cx="556260" cy="556260"/>
              </a:xfrm>
              <a:custGeom>
                <a:avLst/>
                <a:gdLst>
                  <a:gd name="T0" fmla="*/ 555969 w 556260"/>
                  <a:gd name="T1" fmla="*/ 0 h 556260"/>
                  <a:gd name="T2" fmla="*/ 0 w 556260"/>
                  <a:gd name="T3" fmla="*/ 555970 h 5562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56260" h="556260">
                    <a:moveTo>
                      <a:pt x="555969" y="0"/>
                    </a:moveTo>
                    <a:lnTo>
                      <a:pt x="0" y="55597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9" name="object 15"/>
              <p:cNvSpPr>
                <a:spLocks/>
              </p:cNvSpPr>
              <p:nvPr/>
            </p:nvSpPr>
            <p:spPr bwMode="auto">
              <a:xfrm>
                <a:off x="5080" y="0"/>
                <a:ext cx="399415" cy="399415"/>
              </a:xfrm>
              <a:custGeom>
                <a:avLst/>
                <a:gdLst>
                  <a:gd name="T0" fmla="*/ 399313 w 399415"/>
                  <a:gd name="T1" fmla="*/ 0 h 399415"/>
                  <a:gd name="T2" fmla="*/ 0 w 399415"/>
                  <a:gd name="T3" fmla="*/ 399314 h 3994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99415" h="399415">
                    <a:moveTo>
                      <a:pt x="399313" y="0"/>
                    </a:moveTo>
                    <a:lnTo>
                      <a:pt x="0" y="399314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0" name="object 16"/>
              <p:cNvSpPr>
                <a:spLocks/>
              </p:cNvSpPr>
              <p:nvPr/>
            </p:nvSpPr>
            <p:spPr bwMode="auto">
              <a:xfrm>
                <a:off x="5080" y="0"/>
                <a:ext cx="243204" cy="243204"/>
              </a:xfrm>
              <a:custGeom>
                <a:avLst/>
                <a:gdLst>
                  <a:gd name="T0" fmla="*/ 242709 w 243204"/>
                  <a:gd name="T1" fmla="*/ 0 h 243204"/>
                  <a:gd name="T2" fmla="*/ 0 w 243204"/>
                  <a:gd name="T3" fmla="*/ 242709 h 24320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43204" h="243204">
                    <a:moveTo>
                      <a:pt x="242709" y="0"/>
                    </a:moveTo>
                    <a:lnTo>
                      <a:pt x="0" y="24270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1" name="object 17"/>
              <p:cNvSpPr>
                <a:spLocks/>
              </p:cNvSpPr>
              <p:nvPr/>
            </p:nvSpPr>
            <p:spPr bwMode="auto">
              <a:xfrm>
                <a:off x="5080" y="0"/>
                <a:ext cx="86360" cy="86360"/>
              </a:xfrm>
              <a:custGeom>
                <a:avLst/>
                <a:gdLst>
                  <a:gd name="T0" fmla="*/ 86106 w 86360"/>
                  <a:gd name="T1" fmla="*/ 0 h 86360"/>
                  <a:gd name="T2" fmla="*/ 0 w 86360"/>
                  <a:gd name="T3" fmla="*/ 86106 h 863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360" h="86360">
                    <a:moveTo>
                      <a:pt x="86106" y="0"/>
                    </a:moveTo>
                    <a:lnTo>
                      <a:pt x="0" y="8610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</p:grpSp>
      </p:grpSp>
      <p:grpSp>
        <p:nvGrpSpPr>
          <p:cNvPr id="22" name="Group 21"/>
          <p:cNvGrpSpPr/>
          <p:nvPr userDrawn="1"/>
        </p:nvGrpSpPr>
        <p:grpSpPr>
          <a:xfrm>
            <a:off x="10845928" y="239251"/>
            <a:ext cx="1084725" cy="439453"/>
            <a:chOff x="14185580" y="507429"/>
            <a:chExt cx="1562420" cy="632981"/>
          </a:xfrm>
        </p:grpSpPr>
        <p:sp>
          <p:nvSpPr>
            <p:cNvPr id="23" name="object 28"/>
            <p:cNvSpPr>
              <a:spLocks noChangeArrowheads="1"/>
            </p:cNvSpPr>
            <p:nvPr userDrawn="1"/>
          </p:nvSpPr>
          <p:spPr bwMode="auto">
            <a:xfrm>
              <a:off x="14185580" y="507429"/>
              <a:ext cx="1333499" cy="632981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4" name="object 29"/>
            <p:cNvSpPr>
              <a:spLocks noChangeArrowheads="1"/>
            </p:cNvSpPr>
            <p:nvPr userDrawn="1"/>
          </p:nvSpPr>
          <p:spPr bwMode="auto">
            <a:xfrm>
              <a:off x="15221102" y="509380"/>
              <a:ext cx="526898" cy="21380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25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232222" y="1159975"/>
            <a:ext cx="11721655" cy="609600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232223" y="4152872"/>
            <a:ext cx="2596631" cy="64772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1" baseline="0">
                <a:solidFill>
                  <a:schemeClr val="tx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32223" y="4821485"/>
            <a:ext cx="2596631" cy="64772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500" b="0" baseline="0">
                <a:solidFill>
                  <a:schemeClr val="tx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3265477" y="4152872"/>
            <a:ext cx="2596631" cy="64772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1" baseline="0">
                <a:solidFill>
                  <a:schemeClr val="tx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23" hasCustomPrompt="1"/>
          </p:nvPr>
        </p:nvSpPr>
        <p:spPr>
          <a:xfrm>
            <a:off x="3265477" y="4821485"/>
            <a:ext cx="2596631" cy="64772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500" b="0" baseline="0">
                <a:solidFill>
                  <a:schemeClr val="tx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24" hasCustomPrompt="1"/>
          </p:nvPr>
        </p:nvSpPr>
        <p:spPr>
          <a:xfrm>
            <a:off x="6300770" y="4152872"/>
            <a:ext cx="2596631" cy="64772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1" baseline="0">
                <a:solidFill>
                  <a:schemeClr val="tx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23"/>
          <p:cNvSpPr>
            <a:spLocks noGrp="1"/>
          </p:cNvSpPr>
          <p:nvPr>
            <p:ph type="body" sz="quarter" idx="25" hasCustomPrompt="1"/>
          </p:nvPr>
        </p:nvSpPr>
        <p:spPr>
          <a:xfrm>
            <a:off x="6300770" y="4821485"/>
            <a:ext cx="2596631" cy="64772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500" b="0" baseline="0">
                <a:solidFill>
                  <a:schemeClr val="tx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ext Placeholder 23"/>
          <p:cNvSpPr>
            <a:spLocks noGrp="1"/>
          </p:cNvSpPr>
          <p:nvPr>
            <p:ph type="body" sz="quarter" idx="26" hasCustomPrompt="1"/>
          </p:nvPr>
        </p:nvSpPr>
        <p:spPr>
          <a:xfrm>
            <a:off x="9334023" y="4152872"/>
            <a:ext cx="2596631" cy="64772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1" baseline="0">
                <a:solidFill>
                  <a:schemeClr val="tx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23"/>
          <p:cNvSpPr>
            <a:spLocks noGrp="1"/>
          </p:cNvSpPr>
          <p:nvPr>
            <p:ph type="body" sz="quarter" idx="27" hasCustomPrompt="1"/>
          </p:nvPr>
        </p:nvSpPr>
        <p:spPr>
          <a:xfrm>
            <a:off x="9334023" y="4821485"/>
            <a:ext cx="2596631" cy="64772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500" b="0" baseline="0">
                <a:solidFill>
                  <a:schemeClr val="tx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Picture Placeholder 267"/>
          <p:cNvSpPr>
            <a:spLocks noGrp="1"/>
          </p:cNvSpPr>
          <p:nvPr>
            <p:ph type="pic" sz="quarter" idx="16" hasCustomPrompt="1"/>
          </p:nvPr>
        </p:nvSpPr>
        <p:spPr>
          <a:xfrm>
            <a:off x="9331983" y="2070007"/>
            <a:ext cx="2598671" cy="1899877"/>
          </a:xfrm>
          <a:prstGeom prst="rect">
            <a:avLst/>
          </a:prstGeom>
          <a:solidFill>
            <a:schemeClr val="accent3"/>
          </a:solidFill>
        </p:spPr>
        <p:txBody>
          <a:bodyPr anchor="b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i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icon or drag and drop an image. Do not paste an image here.</a:t>
            </a:r>
          </a:p>
        </p:txBody>
      </p:sp>
      <p:sp>
        <p:nvSpPr>
          <p:cNvPr id="39" name="Picture Placeholder 267"/>
          <p:cNvSpPr>
            <a:spLocks noGrp="1"/>
          </p:cNvSpPr>
          <p:nvPr>
            <p:ph type="pic" sz="quarter" idx="15" hasCustomPrompt="1"/>
          </p:nvPr>
        </p:nvSpPr>
        <p:spPr>
          <a:xfrm>
            <a:off x="6298730" y="2067929"/>
            <a:ext cx="2598671" cy="1901952"/>
          </a:xfrm>
          <a:prstGeom prst="rect">
            <a:avLst/>
          </a:prstGeom>
          <a:solidFill>
            <a:schemeClr val="accent3"/>
          </a:solidFill>
        </p:spPr>
        <p:txBody>
          <a:bodyPr anchor="b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i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icon or drag and drop an image. Do not paste an image here.</a:t>
            </a:r>
          </a:p>
        </p:txBody>
      </p:sp>
      <p:sp>
        <p:nvSpPr>
          <p:cNvPr id="27" name="Picture Placeholder 267"/>
          <p:cNvSpPr>
            <a:spLocks noGrp="1"/>
          </p:cNvSpPr>
          <p:nvPr>
            <p:ph type="pic" sz="quarter" idx="14" hasCustomPrompt="1"/>
          </p:nvPr>
        </p:nvSpPr>
        <p:spPr>
          <a:xfrm>
            <a:off x="3265475" y="2070007"/>
            <a:ext cx="2598671" cy="1899877"/>
          </a:xfrm>
          <a:prstGeom prst="rect">
            <a:avLst/>
          </a:prstGeom>
          <a:solidFill>
            <a:schemeClr val="accent3"/>
          </a:solidFill>
        </p:spPr>
        <p:txBody>
          <a:bodyPr anchor="b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i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icon or drag and drop an image. Do not paste an image here.</a:t>
            </a:r>
          </a:p>
        </p:txBody>
      </p:sp>
      <p:sp>
        <p:nvSpPr>
          <p:cNvPr id="26" name="Picture Placeholder 267"/>
          <p:cNvSpPr>
            <a:spLocks noGrp="1"/>
          </p:cNvSpPr>
          <p:nvPr>
            <p:ph type="pic" sz="quarter" idx="13" hasCustomPrompt="1"/>
          </p:nvPr>
        </p:nvSpPr>
        <p:spPr>
          <a:xfrm>
            <a:off x="232222" y="2070007"/>
            <a:ext cx="2598671" cy="1899877"/>
          </a:xfrm>
          <a:prstGeom prst="rect">
            <a:avLst/>
          </a:prstGeom>
          <a:solidFill>
            <a:schemeClr val="accent3"/>
          </a:solidFill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i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icon or drag and drop an image. Do not paste an image here.</a:t>
            </a:r>
          </a:p>
        </p:txBody>
      </p:sp>
    </p:spTree>
    <p:extLst>
      <p:ext uri="{BB962C8B-B14F-4D97-AF65-F5344CB8AC3E}">
        <p14:creationId xmlns:p14="http://schemas.microsoft.com/office/powerpoint/2010/main" val="3939492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 - green has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1" y="-2564"/>
            <a:ext cx="1226099" cy="1233855"/>
            <a:chOff x="1" y="-2565"/>
            <a:chExt cx="1226098" cy="1233855"/>
          </a:xfrm>
        </p:grpSpPr>
        <p:sp>
          <p:nvSpPr>
            <p:cNvPr id="5" name="object 4"/>
            <p:cNvSpPr>
              <a:spLocks/>
            </p:cNvSpPr>
            <p:nvPr userDrawn="1"/>
          </p:nvSpPr>
          <p:spPr bwMode="auto">
            <a:xfrm>
              <a:off x="1" y="0"/>
              <a:ext cx="1226098" cy="1231290"/>
            </a:xfrm>
            <a:custGeom>
              <a:avLst/>
              <a:gdLst>
                <a:gd name="T0" fmla="*/ 2098992 w 2099310"/>
                <a:gd name="T1" fmla="*/ 0 h 2108200"/>
                <a:gd name="T2" fmla="*/ 0 w 2099310"/>
                <a:gd name="T3" fmla="*/ 0 h 2108200"/>
                <a:gd name="T4" fmla="*/ 0 w 2099310"/>
                <a:gd name="T5" fmla="*/ 2108200 h 2108200"/>
                <a:gd name="T6" fmla="*/ 2098992 w 2099310"/>
                <a:gd name="T7" fmla="*/ 0 h 21082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99310" h="2108200">
                  <a:moveTo>
                    <a:pt x="2098992" y="0"/>
                  </a:moveTo>
                  <a:lnTo>
                    <a:pt x="0" y="0"/>
                  </a:lnTo>
                  <a:lnTo>
                    <a:pt x="0" y="2108200"/>
                  </a:lnTo>
                  <a:lnTo>
                    <a:pt x="2098992" y="0"/>
                  </a:lnTo>
                  <a:close/>
                </a:path>
              </a:pathLst>
            </a:custGeom>
            <a:solidFill>
              <a:srgbClr val="7AB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/>
            </a:p>
          </p:txBody>
        </p:sp>
        <p:grpSp>
          <p:nvGrpSpPr>
            <p:cNvPr id="6" name="Group 5"/>
            <p:cNvGrpSpPr/>
            <p:nvPr userDrawn="1"/>
          </p:nvGrpSpPr>
          <p:grpSpPr>
            <a:xfrm>
              <a:off x="3" y="-2565"/>
              <a:ext cx="1142998" cy="1142997"/>
              <a:chOff x="5080" y="0"/>
              <a:chExt cx="1965961" cy="1965960"/>
            </a:xfrm>
          </p:grpSpPr>
          <p:sp>
            <p:nvSpPr>
              <p:cNvPr id="7" name="object 5"/>
              <p:cNvSpPr>
                <a:spLocks/>
              </p:cNvSpPr>
              <p:nvPr/>
            </p:nvSpPr>
            <p:spPr bwMode="auto">
              <a:xfrm>
                <a:off x="5080" y="0"/>
                <a:ext cx="1965961" cy="1965960"/>
              </a:xfrm>
              <a:custGeom>
                <a:avLst/>
                <a:gdLst>
                  <a:gd name="T0" fmla="*/ 1965572 w 1965960"/>
                  <a:gd name="T1" fmla="*/ 0 h 1965960"/>
                  <a:gd name="T2" fmla="*/ 0 w 1965960"/>
                  <a:gd name="T3" fmla="*/ 1965571 h 19659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965960" h="1965960">
                    <a:moveTo>
                      <a:pt x="1965572" y="0"/>
                    </a:moveTo>
                    <a:lnTo>
                      <a:pt x="0" y="1965571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 dirty="0"/>
              </a:p>
            </p:txBody>
          </p:sp>
          <p:sp>
            <p:nvSpPr>
              <p:cNvPr id="8" name="object 6"/>
              <p:cNvSpPr>
                <a:spLocks/>
              </p:cNvSpPr>
              <p:nvPr/>
            </p:nvSpPr>
            <p:spPr bwMode="auto">
              <a:xfrm>
                <a:off x="5080" y="0"/>
                <a:ext cx="1809115" cy="1809114"/>
              </a:xfrm>
              <a:custGeom>
                <a:avLst/>
                <a:gdLst>
                  <a:gd name="T0" fmla="*/ 1808983 w 1809114"/>
                  <a:gd name="T1" fmla="*/ 0 h 1809114"/>
                  <a:gd name="T2" fmla="*/ 0 w 1809114"/>
                  <a:gd name="T3" fmla="*/ 1808985 h 18091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809114" h="1809114">
                    <a:moveTo>
                      <a:pt x="1808983" y="0"/>
                    </a:moveTo>
                    <a:lnTo>
                      <a:pt x="0" y="18089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9" name="object 7"/>
              <p:cNvSpPr>
                <a:spLocks/>
              </p:cNvSpPr>
              <p:nvPr/>
            </p:nvSpPr>
            <p:spPr bwMode="auto">
              <a:xfrm>
                <a:off x="5080" y="0"/>
                <a:ext cx="1652906" cy="1652905"/>
              </a:xfrm>
              <a:custGeom>
                <a:avLst/>
                <a:gdLst>
                  <a:gd name="T0" fmla="*/ 1652364 w 1652905"/>
                  <a:gd name="T1" fmla="*/ 0 h 1652905"/>
                  <a:gd name="T2" fmla="*/ 0 w 1652905"/>
                  <a:gd name="T3" fmla="*/ 1652363 h 16529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52905" h="1652905">
                    <a:moveTo>
                      <a:pt x="1652364" y="0"/>
                    </a:moveTo>
                    <a:lnTo>
                      <a:pt x="0" y="165236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0" name="object 8"/>
              <p:cNvSpPr>
                <a:spLocks/>
              </p:cNvSpPr>
              <p:nvPr/>
            </p:nvSpPr>
            <p:spPr bwMode="auto">
              <a:xfrm>
                <a:off x="5080" y="0"/>
                <a:ext cx="1496062" cy="1496060"/>
              </a:xfrm>
              <a:custGeom>
                <a:avLst/>
                <a:gdLst>
                  <a:gd name="T0" fmla="*/ 1495719 w 1496060"/>
                  <a:gd name="T1" fmla="*/ 0 h 1496060"/>
                  <a:gd name="T2" fmla="*/ 0 w 1496060"/>
                  <a:gd name="T3" fmla="*/ 1495719 h 14960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96060" h="1496060">
                    <a:moveTo>
                      <a:pt x="1495719" y="0"/>
                    </a:moveTo>
                    <a:lnTo>
                      <a:pt x="0" y="149571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1" name="object 9"/>
              <p:cNvSpPr>
                <a:spLocks/>
              </p:cNvSpPr>
              <p:nvPr/>
            </p:nvSpPr>
            <p:spPr bwMode="auto">
              <a:xfrm>
                <a:off x="5080" y="0"/>
                <a:ext cx="1339216" cy="1339215"/>
              </a:xfrm>
              <a:custGeom>
                <a:avLst/>
                <a:gdLst>
                  <a:gd name="T0" fmla="*/ 1339075 w 1339215"/>
                  <a:gd name="T1" fmla="*/ 0 h 1339215"/>
                  <a:gd name="T2" fmla="*/ 0 w 1339215"/>
                  <a:gd name="T3" fmla="*/ 1339076 h 13392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339215" h="1339215">
                    <a:moveTo>
                      <a:pt x="1339075" y="0"/>
                    </a:moveTo>
                    <a:lnTo>
                      <a:pt x="0" y="133907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2" name="object 10"/>
              <p:cNvSpPr>
                <a:spLocks/>
              </p:cNvSpPr>
              <p:nvPr/>
            </p:nvSpPr>
            <p:spPr bwMode="auto">
              <a:xfrm>
                <a:off x="5080" y="0"/>
                <a:ext cx="1183006" cy="1183005"/>
              </a:xfrm>
              <a:custGeom>
                <a:avLst/>
                <a:gdLst>
                  <a:gd name="T0" fmla="*/ 1182485 w 1183005"/>
                  <a:gd name="T1" fmla="*/ 0 h 1183005"/>
                  <a:gd name="T2" fmla="*/ 0 w 1183005"/>
                  <a:gd name="T3" fmla="*/ 1182485 h 11830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83005" h="1183005">
                    <a:moveTo>
                      <a:pt x="1182485" y="0"/>
                    </a:moveTo>
                    <a:lnTo>
                      <a:pt x="0" y="11824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3" name="object 11"/>
              <p:cNvSpPr>
                <a:spLocks/>
              </p:cNvSpPr>
              <p:nvPr/>
            </p:nvSpPr>
            <p:spPr bwMode="auto">
              <a:xfrm>
                <a:off x="5080" y="0"/>
                <a:ext cx="1026160" cy="1026160"/>
              </a:xfrm>
              <a:custGeom>
                <a:avLst/>
                <a:gdLst>
                  <a:gd name="T0" fmla="*/ 1025808 w 1026160"/>
                  <a:gd name="T1" fmla="*/ 0 h 1026160"/>
                  <a:gd name="T2" fmla="*/ 0 w 1026160"/>
                  <a:gd name="T3" fmla="*/ 1025808 h 10261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26160" h="1026160">
                    <a:moveTo>
                      <a:pt x="1025808" y="0"/>
                    </a:moveTo>
                    <a:lnTo>
                      <a:pt x="0" y="1025808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4" name="object 12"/>
              <p:cNvSpPr>
                <a:spLocks/>
              </p:cNvSpPr>
              <p:nvPr/>
            </p:nvSpPr>
            <p:spPr bwMode="auto">
              <a:xfrm>
                <a:off x="5080" y="0"/>
                <a:ext cx="869315" cy="869315"/>
              </a:xfrm>
              <a:custGeom>
                <a:avLst/>
                <a:gdLst>
                  <a:gd name="T0" fmla="*/ 869196 w 869315"/>
                  <a:gd name="T1" fmla="*/ 0 h 869315"/>
                  <a:gd name="T2" fmla="*/ 0 w 869315"/>
                  <a:gd name="T3" fmla="*/ 869195 h 8693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9315" h="869315">
                    <a:moveTo>
                      <a:pt x="869196" y="0"/>
                    </a:moveTo>
                    <a:lnTo>
                      <a:pt x="0" y="86919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5" name="object 13"/>
              <p:cNvSpPr>
                <a:spLocks/>
              </p:cNvSpPr>
              <p:nvPr/>
            </p:nvSpPr>
            <p:spPr bwMode="auto">
              <a:xfrm>
                <a:off x="5080" y="0"/>
                <a:ext cx="713105" cy="713105"/>
              </a:xfrm>
              <a:custGeom>
                <a:avLst/>
                <a:gdLst>
                  <a:gd name="T0" fmla="*/ 712600 w 713105"/>
                  <a:gd name="T1" fmla="*/ 0 h 713105"/>
                  <a:gd name="T2" fmla="*/ 0 w 713105"/>
                  <a:gd name="T3" fmla="*/ 712600 h 7131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13105" h="713105">
                    <a:moveTo>
                      <a:pt x="712600" y="0"/>
                    </a:moveTo>
                    <a:lnTo>
                      <a:pt x="0" y="71260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6" name="object 14"/>
              <p:cNvSpPr>
                <a:spLocks/>
              </p:cNvSpPr>
              <p:nvPr/>
            </p:nvSpPr>
            <p:spPr bwMode="auto">
              <a:xfrm>
                <a:off x="5080" y="0"/>
                <a:ext cx="556260" cy="556260"/>
              </a:xfrm>
              <a:custGeom>
                <a:avLst/>
                <a:gdLst>
                  <a:gd name="T0" fmla="*/ 555969 w 556260"/>
                  <a:gd name="T1" fmla="*/ 0 h 556260"/>
                  <a:gd name="T2" fmla="*/ 0 w 556260"/>
                  <a:gd name="T3" fmla="*/ 555970 h 5562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56260" h="556260">
                    <a:moveTo>
                      <a:pt x="555969" y="0"/>
                    </a:moveTo>
                    <a:lnTo>
                      <a:pt x="0" y="55597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7" name="object 15"/>
              <p:cNvSpPr>
                <a:spLocks/>
              </p:cNvSpPr>
              <p:nvPr/>
            </p:nvSpPr>
            <p:spPr bwMode="auto">
              <a:xfrm>
                <a:off x="5080" y="0"/>
                <a:ext cx="399415" cy="399415"/>
              </a:xfrm>
              <a:custGeom>
                <a:avLst/>
                <a:gdLst>
                  <a:gd name="T0" fmla="*/ 399313 w 399415"/>
                  <a:gd name="T1" fmla="*/ 0 h 399415"/>
                  <a:gd name="T2" fmla="*/ 0 w 399415"/>
                  <a:gd name="T3" fmla="*/ 399314 h 3994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99415" h="399415">
                    <a:moveTo>
                      <a:pt x="399313" y="0"/>
                    </a:moveTo>
                    <a:lnTo>
                      <a:pt x="0" y="399314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8" name="object 16"/>
              <p:cNvSpPr>
                <a:spLocks/>
              </p:cNvSpPr>
              <p:nvPr/>
            </p:nvSpPr>
            <p:spPr bwMode="auto">
              <a:xfrm>
                <a:off x="5080" y="0"/>
                <a:ext cx="243204" cy="243204"/>
              </a:xfrm>
              <a:custGeom>
                <a:avLst/>
                <a:gdLst>
                  <a:gd name="T0" fmla="*/ 242709 w 243204"/>
                  <a:gd name="T1" fmla="*/ 0 h 243204"/>
                  <a:gd name="T2" fmla="*/ 0 w 243204"/>
                  <a:gd name="T3" fmla="*/ 242709 h 24320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43204" h="243204">
                    <a:moveTo>
                      <a:pt x="242709" y="0"/>
                    </a:moveTo>
                    <a:lnTo>
                      <a:pt x="0" y="24270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9" name="object 17"/>
              <p:cNvSpPr>
                <a:spLocks/>
              </p:cNvSpPr>
              <p:nvPr/>
            </p:nvSpPr>
            <p:spPr bwMode="auto">
              <a:xfrm>
                <a:off x="5080" y="0"/>
                <a:ext cx="86360" cy="86360"/>
              </a:xfrm>
              <a:custGeom>
                <a:avLst/>
                <a:gdLst>
                  <a:gd name="T0" fmla="*/ 86106 w 86360"/>
                  <a:gd name="T1" fmla="*/ 0 h 86360"/>
                  <a:gd name="T2" fmla="*/ 0 w 86360"/>
                  <a:gd name="T3" fmla="*/ 86106 h 863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360" h="86360">
                    <a:moveTo>
                      <a:pt x="86106" y="0"/>
                    </a:moveTo>
                    <a:lnTo>
                      <a:pt x="0" y="8610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</p:grpSp>
      </p:grpSp>
      <p:sp>
        <p:nvSpPr>
          <p:cNvPr id="23" name="Text Placeholder 20"/>
          <p:cNvSpPr>
            <a:spLocks noGrp="1"/>
          </p:cNvSpPr>
          <p:nvPr>
            <p:ph type="body" sz="quarter" idx="12"/>
          </p:nvPr>
        </p:nvSpPr>
        <p:spPr>
          <a:xfrm>
            <a:off x="228602" y="1159975"/>
            <a:ext cx="11702052" cy="609600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239726" y="4152872"/>
            <a:ext cx="2596668" cy="64772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1" baseline="0">
                <a:solidFill>
                  <a:schemeClr val="tx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3271146" y="4152872"/>
            <a:ext cx="2596668" cy="64772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1" baseline="0">
                <a:solidFill>
                  <a:schemeClr val="tx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24" hasCustomPrompt="1"/>
          </p:nvPr>
        </p:nvSpPr>
        <p:spPr>
          <a:xfrm>
            <a:off x="6302566" y="4152872"/>
            <a:ext cx="2596668" cy="64772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1" baseline="0">
                <a:solidFill>
                  <a:schemeClr val="tx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23"/>
          <p:cNvSpPr>
            <a:spLocks noGrp="1"/>
          </p:cNvSpPr>
          <p:nvPr>
            <p:ph type="body" sz="quarter" idx="26" hasCustomPrompt="1"/>
          </p:nvPr>
        </p:nvSpPr>
        <p:spPr>
          <a:xfrm>
            <a:off x="9334023" y="4152872"/>
            <a:ext cx="2596668" cy="64772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1" baseline="0">
                <a:solidFill>
                  <a:schemeClr val="tx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39726" y="4800603"/>
            <a:ext cx="2596668" cy="33109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None/>
              <a:defRPr sz="1500" b="0" baseline="0">
                <a:solidFill>
                  <a:schemeClr val="accent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27"/>
          </p:nvPr>
        </p:nvSpPr>
        <p:spPr>
          <a:xfrm>
            <a:off x="240799" y="5131694"/>
            <a:ext cx="2595167" cy="122148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900"/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endParaRPr lang="en-US" dirty="0"/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28" hasCustomPrompt="1"/>
          </p:nvPr>
        </p:nvSpPr>
        <p:spPr>
          <a:xfrm>
            <a:off x="3271146" y="4800603"/>
            <a:ext cx="2596668" cy="33109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None/>
              <a:defRPr sz="1500" b="0" baseline="0">
                <a:solidFill>
                  <a:schemeClr val="accent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23"/>
          <p:cNvSpPr>
            <a:spLocks noGrp="1"/>
          </p:cNvSpPr>
          <p:nvPr>
            <p:ph type="body" sz="quarter" idx="29"/>
          </p:nvPr>
        </p:nvSpPr>
        <p:spPr>
          <a:xfrm>
            <a:off x="3272219" y="5131694"/>
            <a:ext cx="2595167" cy="122148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900"/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endParaRPr lang="en-US" dirty="0"/>
          </a:p>
        </p:txBody>
      </p:sp>
      <p:sp>
        <p:nvSpPr>
          <p:cNvPr id="36" name="Text Placeholder 23"/>
          <p:cNvSpPr>
            <a:spLocks noGrp="1"/>
          </p:cNvSpPr>
          <p:nvPr>
            <p:ph type="body" sz="quarter" idx="30" hasCustomPrompt="1"/>
          </p:nvPr>
        </p:nvSpPr>
        <p:spPr>
          <a:xfrm>
            <a:off x="6302566" y="4794700"/>
            <a:ext cx="2596668" cy="33109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None/>
              <a:defRPr sz="1500" b="0" baseline="0">
                <a:solidFill>
                  <a:schemeClr val="accent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23"/>
          <p:cNvSpPr>
            <a:spLocks noGrp="1"/>
          </p:cNvSpPr>
          <p:nvPr>
            <p:ph type="body" sz="quarter" idx="31"/>
          </p:nvPr>
        </p:nvSpPr>
        <p:spPr>
          <a:xfrm>
            <a:off x="6303639" y="5125792"/>
            <a:ext cx="2595167" cy="1227389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900"/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endParaRPr lang="en-US" dirty="0"/>
          </a:p>
        </p:txBody>
      </p:sp>
      <p:sp>
        <p:nvSpPr>
          <p:cNvPr id="38" name="Text Placeholder 23"/>
          <p:cNvSpPr>
            <a:spLocks noGrp="1"/>
          </p:cNvSpPr>
          <p:nvPr>
            <p:ph type="body" sz="quarter" idx="32" hasCustomPrompt="1"/>
          </p:nvPr>
        </p:nvSpPr>
        <p:spPr>
          <a:xfrm>
            <a:off x="9334023" y="4794700"/>
            <a:ext cx="2596668" cy="33109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None/>
              <a:defRPr sz="1500" b="0" baseline="0">
                <a:solidFill>
                  <a:schemeClr val="accent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23"/>
          <p:cNvSpPr>
            <a:spLocks noGrp="1"/>
          </p:cNvSpPr>
          <p:nvPr>
            <p:ph type="body" sz="quarter" idx="33"/>
          </p:nvPr>
        </p:nvSpPr>
        <p:spPr>
          <a:xfrm>
            <a:off x="9335551" y="5125792"/>
            <a:ext cx="2595167" cy="1227389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900"/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endParaRPr lang="en-US" dirty="0"/>
          </a:p>
        </p:txBody>
      </p:sp>
      <p:grpSp>
        <p:nvGrpSpPr>
          <p:cNvPr id="40" name="Group 39"/>
          <p:cNvGrpSpPr/>
          <p:nvPr userDrawn="1"/>
        </p:nvGrpSpPr>
        <p:grpSpPr>
          <a:xfrm>
            <a:off x="10845928" y="239251"/>
            <a:ext cx="1084725" cy="439453"/>
            <a:chOff x="14185580" y="507429"/>
            <a:chExt cx="1562420" cy="632981"/>
          </a:xfrm>
        </p:grpSpPr>
        <p:sp>
          <p:nvSpPr>
            <p:cNvPr id="41" name="object 28"/>
            <p:cNvSpPr>
              <a:spLocks noChangeArrowheads="1"/>
            </p:cNvSpPr>
            <p:nvPr userDrawn="1"/>
          </p:nvSpPr>
          <p:spPr bwMode="auto">
            <a:xfrm>
              <a:off x="14185580" y="507429"/>
              <a:ext cx="1333499" cy="632981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42" name="object 29"/>
            <p:cNvSpPr>
              <a:spLocks noChangeArrowheads="1"/>
            </p:cNvSpPr>
            <p:nvPr userDrawn="1"/>
          </p:nvSpPr>
          <p:spPr bwMode="auto">
            <a:xfrm>
              <a:off x="15221102" y="509380"/>
              <a:ext cx="526898" cy="21380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46" name="Picture Placeholder 267"/>
          <p:cNvSpPr>
            <a:spLocks noGrp="1"/>
          </p:cNvSpPr>
          <p:nvPr>
            <p:ph type="pic" sz="quarter" idx="16" hasCustomPrompt="1"/>
          </p:nvPr>
        </p:nvSpPr>
        <p:spPr>
          <a:xfrm>
            <a:off x="9331983" y="2070007"/>
            <a:ext cx="2598671" cy="1899877"/>
          </a:xfrm>
          <a:prstGeom prst="rect">
            <a:avLst/>
          </a:prstGeom>
          <a:solidFill>
            <a:schemeClr val="accent3"/>
          </a:solidFill>
        </p:spPr>
        <p:txBody>
          <a:bodyPr anchor="b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i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icon or drag and drop an image. Do not paste an image here.</a:t>
            </a:r>
          </a:p>
        </p:txBody>
      </p:sp>
      <p:sp>
        <p:nvSpPr>
          <p:cNvPr id="45" name="Picture Placeholder 267"/>
          <p:cNvSpPr>
            <a:spLocks noGrp="1"/>
          </p:cNvSpPr>
          <p:nvPr>
            <p:ph type="pic" sz="quarter" idx="15" hasCustomPrompt="1"/>
          </p:nvPr>
        </p:nvSpPr>
        <p:spPr>
          <a:xfrm>
            <a:off x="6298730" y="2067929"/>
            <a:ext cx="2598671" cy="1901952"/>
          </a:xfrm>
          <a:prstGeom prst="rect">
            <a:avLst/>
          </a:prstGeom>
          <a:solidFill>
            <a:schemeClr val="accent3"/>
          </a:solidFill>
        </p:spPr>
        <p:txBody>
          <a:bodyPr anchor="b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i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icon or drag and drop an image. Do not paste an image here.</a:t>
            </a:r>
          </a:p>
        </p:txBody>
      </p:sp>
      <p:sp>
        <p:nvSpPr>
          <p:cNvPr id="44" name="Picture Placeholder 267"/>
          <p:cNvSpPr>
            <a:spLocks noGrp="1"/>
          </p:cNvSpPr>
          <p:nvPr>
            <p:ph type="pic" sz="quarter" idx="14" hasCustomPrompt="1"/>
          </p:nvPr>
        </p:nvSpPr>
        <p:spPr>
          <a:xfrm>
            <a:off x="3265475" y="2070007"/>
            <a:ext cx="2598671" cy="1899877"/>
          </a:xfrm>
          <a:prstGeom prst="rect">
            <a:avLst/>
          </a:prstGeom>
          <a:solidFill>
            <a:schemeClr val="accent3"/>
          </a:solidFill>
        </p:spPr>
        <p:txBody>
          <a:bodyPr anchor="b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i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icon or drag and drop an image. Do not paste an image here.</a:t>
            </a:r>
          </a:p>
        </p:txBody>
      </p:sp>
      <p:sp>
        <p:nvSpPr>
          <p:cNvPr id="43" name="Picture Placeholder 267"/>
          <p:cNvSpPr>
            <a:spLocks noGrp="1"/>
          </p:cNvSpPr>
          <p:nvPr>
            <p:ph type="pic" sz="quarter" idx="13" hasCustomPrompt="1"/>
          </p:nvPr>
        </p:nvSpPr>
        <p:spPr>
          <a:xfrm>
            <a:off x="232222" y="2070007"/>
            <a:ext cx="2598671" cy="1899877"/>
          </a:xfrm>
          <a:prstGeom prst="rect">
            <a:avLst/>
          </a:prstGeom>
          <a:solidFill>
            <a:schemeClr val="accent3"/>
          </a:solidFill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i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icon or drag and drop an image. Do not paste an image here.</a:t>
            </a:r>
          </a:p>
        </p:txBody>
      </p:sp>
    </p:spTree>
    <p:extLst>
      <p:ext uri="{BB962C8B-B14F-4D97-AF65-F5344CB8AC3E}">
        <p14:creationId xmlns:p14="http://schemas.microsoft.com/office/powerpoint/2010/main" val="914139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- 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6"/>
            <a:ext cx="12191448" cy="6857995"/>
          </a:xfrm>
          <a:custGeom>
            <a:avLst/>
            <a:gdLst>
              <a:gd name="connsiteX0" fmla="*/ 0 w 12191448"/>
              <a:gd name="connsiteY0" fmla="*/ 0 h 6857995"/>
              <a:gd name="connsiteX1" fmla="*/ 12191448 w 12191448"/>
              <a:gd name="connsiteY1" fmla="*/ 0 h 6857995"/>
              <a:gd name="connsiteX2" fmla="*/ 12191448 w 12191448"/>
              <a:gd name="connsiteY2" fmla="*/ 946735 h 6857995"/>
              <a:gd name="connsiteX3" fmla="*/ 6267523 w 12191448"/>
              <a:gd name="connsiteY3" fmla="*/ 6857995 h 6857995"/>
              <a:gd name="connsiteX4" fmla="*/ 0 w 12191448"/>
              <a:gd name="connsiteY4" fmla="*/ 6857995 h 68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448" h="6857995">
                <a:moveTo>
                  <a:pt x="0" y="0"/>
                </a:moveTo>
                <a:lnTo>
                  <a:pt x="12191448" y="0"/>
                </a:lnTo>
                <a:lnTo>
                  <a:pt x="12191448" y="946735"/>
                </a:lnTo>
                <a:lnTo>
                  <a:pt x="6267523" y="6857995"/>
                </a:lnTo>
                <a:lnTo>
                  <a:pt x="0" y="6857995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icon or</a:t>
            </a:r>
            <a:br>
              <a:rPr lang="en-GB" dirty="0"/>
            </a:br>
            <a:r>
              <a:rPr lang="en-GB" dirty="0"/>
              <a:t>drag and drop an image. Do not paste an image here.</a:t>
            </a:r>
          </a:p>
        </p:txBody>
      </p:sp>
      <p:sp>
        <p:nvSpPr>
          <p:cNvPr id="7" name="object 60"/>
          <p:cNvSpPr>
            <a:spLocks/>
          </p:cNvSpPr>
          <p:nvPr userDrawn="1"/>
        </p:nvSpPr>
        <p:spPr bwMode="auto">
          <a:xfrm>
            <a:off x="6536572" y="3908183"/>
            <a:ext cx="2981087" cy="2676088"/>
          </a:xfrm>
          <a:custGeom>
            <a:avLst/>
            <a:gdLst>
              <a:gd name="T0" fmla="*/ 5290072 w 5290184"/>
              <a:gd name="T1" fmla="*/ 0 h 4747895"/>
              <a:gd name="T2" fmla="*/ 4757714 w 5290184"/>
              <a:gd name="T3" fmla="*/ 0 h 4747895"/>
              <a:gd name="T4" fmla="*/ 0 w 5290184"/>
              <a:gd name="T5" fmla="*/ 4747539 h 4747895"/>
              <a:gd name="T6" fmla="*/ 532358 w 5290184"/>
              <a:gd name="T7" fmla="*/ 4747539 h 4747895"/>
              <a:gd name="T8" fmla="*/ 5290072 w 5290184"/>
              <a:gd name="T9" fmla="*/ 0 h 4747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290184" h="4747895">
                <a:moveTo>
                  <a:pt x="5290070" y="0"/>
                </a:moveTo>
                <a:lnTo>
                  <a:pt x="4757712" y="0"/>
                </a:lnTo>
                <a:lnTo>
                  <a:pt x="0" y="4747539"/>
                </a:lnTo>
                <a:lnTo>
                  <a:pt x="532358" y="4747539"/>
                </a:lnTo>
                <a:lnTo>
                  <a:pt x="5290070" y="0"/>
                </a:lnTo>
                <a:close/>
              </a:path>
            </a:pathLst>
          </a:custGeom>
          <a:solidFill>
            <a:srgbClr val="7AB8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 sz="1800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803" y="6369720"/>
            <a:ext cx="1315432" cy="290709"/>
          </a:xfrm>
          <a:prstGeom prst="rect">
            <a:avLst/>
          </a:prstGeom>
        </p:spPr>
      </p:pic>
      <p:sp>
        <p:nvSpPr>
          <p:cNvPr id="15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9258303" y="4191000"/>
            <a:ext cx="2707935" cy="685800"/>
          </a:xfrm>
          <a:prstGeom prst="rect">
            <a:avLst/>
          </a:prstGeom>
        </p:spPr>
        <p:txBody>
          <a:bodyPr rIns="0">
            <a:normAutofit/>
          </a:bodyPr>
          <a:lstStyle>
            <a:lvl1pPr marL="0" indent="0" algn="r">
              <a:spcBef>
                <a:spcPts val="0"/>
              </a:spcBef>
              <a:buNone/>
              <a:defRPr sz="1500" b="1" baseline="0"/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8572503" y="4907479"/>
            <a:ext cx="3393735" cy="685800"/>
          </a:xfrm>
          <a:prstGeom prst="rect">
            <a:avLst/>
          </a:prstGeom>
        </p:spPr>
        <p:txBody>
          <a:bodyPr tIns="0" rIns="0">
            <a:normAutofit/>
          </a:bodyPr>
          <a:lstStyle>
            <a:lvl1pPr marL="0" indent="0" algn="r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en-US" altLang="en-US" sz="1400" dirty="0">
                <a:solidFill>
                  <a:srgbClr val="353D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add subtitle</a:t>
            </a:r>
            <a:endParaRPr lang="en-GB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305801" y="5631576"/>
            <a:ext cx="3660435" cy="244520"/>
          </a:xfrm>
          <a:prstGeom prst="rect">
            <a:avLst/>
          </a:prstGeom>
        </p:spPr>
        <p:txBody>
          <a:bodyPr tIns="0" rIns="0">
            <a:normAutofit/>
          </a:bodyPr>
          <a:lstStyle>
            <a:lvl1pPr marL="0" indent="0" algn="r"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89116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 -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2954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4474859 h 6858000"/>
              <a:gd name="connsiteX3" fmla="*/ 9808859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12954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95400" y="0"/>
                </a:moveTo>
                <a:lnTo>
                  <a:pt x="12192000" y="0"/>
                </a:lnTo>
                <a:lnTo>
                  <a:pt x="12192000" y="4474859"/>
                </a:lnTo>
                <a:lnTo>
                  <a:pt x="9808859" y="6858000"/>
                </a:lnTo>
                <a:lnTo>
                  <a:pt x="0" y="6858000"/>
                </a:lnTo>
                <a:lnTo>
                  <a:pt x="0" y="129540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bg1"/>
              </a:solidFill>
            </a:endParaRP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247649" y="1103425"/>
            <a:ext cx="11683003" cy="609600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247651" y="1712966"/>
            <a:ext cx="11683004" cy="601724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subtitle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0845928" y="236893"/>
            <a:ext cx="1084725" cy="439453"/>
            <a:chOff x="14185580" y="507429"/>
            <a:chExt cx="1562420" cy="632981"/>
          </a:xfrm>
        </p:grpSpPr>
        <p:sp>
          <p:nvSpPr>
            <p:cNvPr id="11" name="object 28"/>
            <p:cNvSpPr>
              <a:spLocks noChangeArrowheads="1"/>
            </p:cNvSpPr>
            <p:nvPr userDrawn="1"/>
          </p:nvSpPr>
          <p:spPr bwMode="auto">
            <a:xfrm>
              <a:off x="14185580" y="507429"/>
              <a:ext cx="1333499" cy="632981"/>
            </a:xfrm>
            <a:prstGeom prst="rect">
              <a:avLst/>
            </a:prstGeom>
            <a:blipFill dpi="0"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12" name="object 29"/>
            <p:cNvSpPr>
              <a:spLocks noChangeArrowheads="1"/>
            </p:cNvSpPr>
            <p:nvPr userDrawn="1"/>
          </p:nvSpPr>
          <p:spPr bwMode="auto">
            <a:xfrm>
              <a:off x="15221102" y="509380"/>
              <a:ext cx="526898" cy="213804"/>
            </a:xfrm>
            <a:prstGeom prst="rect">
              <a:avLst/>
            </a:prstGeom>
            <a:blipFill dpi="0"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17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249651" y="4514823"/>
            <a:ext cx="2596668" cy="64772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1" baseline="0">
                <a:solidFill>
                  <a:schemeClr val="bg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651" y="5183435"/>
            <a:ext cx="2596668" cy="64772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500" b="0" baseline="0">
                <a:solidFill>
                  <a:schemeClr val="bg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3277763" y="4514823"/>
            <a:ext cx="2596668" cy="64772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1" baseline="0">
                <a:solidFill>
                  <a:schemeClr val="bg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23"/>
          <p:cNvSpPr>
            <a:spLocks noGrp="1"/>
          </p:cNvSpPr>
          <p:nvPr>
            <p:ph type="body" sz="quarter" idx="23" hasCustomPrompt="1"/>
          </p:nvPr>
        </p:nvSpPr>
        <p:spPr>
          <a:xfrm>
            <a:off x="3277763" y="5183435"/>
            <a:ext cx="2596668" cy="64772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500" b="0" baseline="0">
                <a:solidFill>
                  <a:schemeClr val="bg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24" hasCustomPrompt="1"/>
          </p:nvPr>
        </p:nvSpPr>
        <p:spPr>
          <a:xfrm>
            <a:off x="6305875" y="4514823"/>
            <a:ext cx="2596668" cy="64772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1" baseline="0">
                <a:solidFill>
                  <a:schemeClr val="bg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25" hasCustomPrompt="1"/>
          </p:nvPr>
        </p:nvSpPr>
        <p:spPr>
          <a:xfrm>
            <a:off x="6305875" y="5183435"/>
            <a:ext cx="2596668" cy="64772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500" b="0" baseline="0">
                <a:solidFill>
                  <a:schemeClr val="bg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26" hasCustomPrompt="1"/>
          </p:nvPr>
        </p:nvSpPr>
        <p:spPr>
          <a:xfrm>
            <a:off x="9334023" y="4514823"/>
            <a:ext cx="2596668" cy="64772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1" baseline="0">
                <a:solidFill>
                  <a:schemeClr val="bg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7" hasCustomPrompt="1"/>
          </p:nvPr>
        </p:nvSpPr>
        <p:spPr>
          <a:xfrm>
            <a:off x="9334023" y="5183435"/>
            <a:ext cx="2596668" cy="64772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500" b="0" baseline="0">
                <a:solidFill>
                  <a:schemeClr val="bg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30" y="6420707"/>
            <a:ext cx="1084724" cy="239723"/>
          </a:xfrm>
          <a:prstGeom prst="rect">
            <a:avLst/>
          </a:prstGeom>
        </p:spPr>
      </p:pic>
      <p:sp>
        <p:nvSpPr>
          <p:cNvPr id="29" name="Picture Placeholder 267"/>
          <p:cNvSpPr>
            <a:spLocks noGrp="1"/>
          </p:cNvSpPr>
          <p:nvPr>
            <p:ph type="pic" sz="quarter" idx="16" hasCustomPrompt="1"/>
          </p:nvPr>
        </p:nvSpPr>
        <p:spPr>
          <a:xfrm>
            <a:off x="9331983" y="2429770"/>
            <a:ext cx="2598671" cy="1899877"/>
          </a:xfrm>
          <a:prstGeom prst="rect">
            <a:avLst/>
          </a:prstGeom>
          <a:solidFill>
            <a:schemeClr val="accent3"/>
          </a:solidFill>
        </p:spPr>
        <p:txBody>
          <a:bodyPr anchor="b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i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icon or drag and drop an image. Do not paste an image here.</a:t>
            </a:r>
          </a:p>
        </p:txBody>
      </p:sp>
      <p:sp>
        <p:nvSpPr>
          <p:cNvPr id="28" name="Picture Placeholder 267"/>
          <p:cNvSpPr>
            <a:spLocks noGrp="1"/>
          </p:cNvSpPr>
          <p:nvPr>
            <p:ph type="pic" sz="quarter" idx="15" hasCustomPrompt="1"/>
          </p:nvPr>
        </p:nvSpPr>
        <p:spPr>
          <a:xfrm>
            <a:off x="6298730" y="2428729"/>
            <a:ext cx="2598671" cy="1901952"/>
          </a:xfrm>
          <a:prstGeom prst="rect">
            <a:avLst/>
          </a:prstGeom>
          <a:solidFill>
            <a:schemeClr val="accent3"/>
          </a:solidFill>
        </p:spPr>
        <p:txBody>
          <a:bodyPr anchor="b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i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icon or drag and drop an image. Do not paste an image here.</a:t>
            </a:r>
          </a:p>
        </p:txBody>
      </p:sp>
      <p:sp>
        <p:nvSpPr>
          <p:cNvPr id="27" name="Picture Placeholder 267"/>
          <p:cNvSpPr>
            <a:spLocks noGrp="1"/>
          </p:cNvSpPr>
          <p:nvPr>
            <p:ph type="pic" sz="quarter" idx="14" hasCustomPrompt="1"/>
          </p:nvPr>
        </p:nvSpPr>
        <p:spPr>
          <a:xfrm>
            <a:off x="3265475" y="2429770"/>
            <a:ext cx="2598671" cy="1899877"/>
          </a:xfrm>
          <a:prstGeom prst="rect">
            <a:avLst/>
          </a:prstGeom>
          <a:solidFill>
            <a:schemeClr val="accent3"/>
          </a:solidFill>
        </p:spPr>
        <p:txBody>
          <a:bodyPr anchor="b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i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icon or drag and drop an image. Do not paste an image here.</a:t>
            </a:r>
          </a:p>
        </p:txBody>
      </p:sp>
      <p:sp>
        <p:nvSpPr>
          <p:cNvPr id="26" name="Picture Placeholder 267"/>
          <p:cNvSpPr>
            <a:spLocks noGrp="1"/>
          </p:cNvSpPr>
          <p:nvPr>
            <p:ph type="pic" sz="quarter" idx="13" hasCustomPrompt="1"/>
          </p:nvPr>
        </p:nvSpPr>
        <p:spPr>
          <a:xfrm>
            <a:off x="232222" y="2429770"/>
            <a:ext cx="2598671" cy="1899877"/>
          </a:xfrm>
          <a:prstGeom prst="rect">
            <a:avLst/>
          </a:prstGeom>
          <a:solidFill>
            <a:schemeClr val="accent3"/>
          </a:solidFill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i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icon or drag and drop an image. Do not paste an image here.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292102" y="6444984"/>
            <a:ext cx="577705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fld id="{D95FE9FE-4072-4354-9E50-8066E144AC24}" type="slidenum">
              <a:rPr lang="en-GB" sz="1400" dirty="0" smtClean="0">
                <a:solidFill>
                  <a:schemeClr val="bg1"/>
                </a:solidFill>
              </a:rPr>
              <a:t>‹#›</a:t>
            </a:fld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2059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- yellow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2954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4474859 h 6858000"/>
              <a:gd name="connsiteX3" fmla="*/ 9808859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12954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95400" y="0"/>
                </a:moveTo>
                <a:lnTo>
                  <a:pt x="12192000" y="0"/>
                </a:lnTo>
                <a:lnTo>
                  <a:pt x="12192000" y="4474859"/>
                </a:lnTo>
                <a:lnTo>
                  <a:pt x="9808859" y="6858000"/>
                </a:lnTo>
                <a:lnTo>
                  <a:pt x="0" y="6858000"/>
                </a:lnTo>
                <a:lnTo>
                  <a:pt x="0" y="12954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bg1"/>
              </a:solidFill>
            </a:endParaRPr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247652" y="1103425"/>
            <a:ext cx="11683003" cy="609600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5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247652" y="1712966"/>
            <a:ext cx="11683003" cy="601724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subtitle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247653" y="4558181"/>
            <a:ext cx="3618527" cy="64772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1" baseline="0">
                <a:solidFill>
                  <a:schemeClr val="tx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7653" y="5226795"/>
            <a:ext cx="3618527" cy="64772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500" b="0" baseline="0">
                <a:solidFill>
                  <a:schemeClr val="tx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4279327" y="4555841"/>
            <a:ext cx="3618527" cy="64772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1" baseline="0">
                <a:solidFill>
                  <a:schemeClr val="tx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23" hasCustomPrompt="1"/>
          </p:nvPr>
        </p:nvSpPr>
        <p:spPr>
          <a:xfrm>
            <a:off x="4279327" y="5224453"/>
            <a:ext cx="3618527" cy="64772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500" b="0" baseline="0">
                <a:solidFill>
                  <a:schemeClr val="tx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24" hasCustomPrompt="1"/>
          </p:nvPr>
        </p:nvSpPr>
        <p:spPr>
          <a:xfrm>
            <a:off x="8312127" y="4558181"/>
            <a:ext cx="3618527" cy="64772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2000" b="1" baseline="0">
                <a:solidFill>
                  <a:schemeClr val="tx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25" hasCustomPrompt="1"/>
          </p:nvPr>
        </p:nvSpPr>
        <p:spPr>
          <a:xfrm>
            <a:off x="8312127" y="5226795"/>
            <a:ext cx="3618527" cy="647728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500" b="0" baseline="0">
                <a:solidFill>
                  <a:schemeClr val="tx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10845928" y="239251"/>
            <a:ext cx="1084725" cy="439453"/>
            <a:chOff x="14185580" y="507429"/>
            <a:chExt cx="1562420" cy="632981"/>
          </a:xfrm>
        </p:grpSpPr>
        <p:sp>
          <p:nvSpPr>
            <p:cNvPr id="29" name="object 28"/>
            <p:cNvSpPr>
              <a:spLocks noChangeArrowheads="1"/>
            </p:cNvSpPr>
            <p:nvPr userDrawn="1"/>
          </p:nvSpPr>
          <p:spPr bwMode="auto">
            <a:xfrm>
              <a:off x="14185580" y="507429"/>
              <a:ext cx="1333499" cy="632981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30" name="object 29"/>
            <p:cNvSpPr>
              <a:spLocks noChangeArrowheads="1"/>
            </p:cNvSpPr>
            <p:nvPr userDrawn="1"/>
          </p:nvSpPr>
          <p:spPr bwMode="auto">
            <a:xfrm>
              <a:off x="15221102" y="509380"/>
              <a:ext cx="526898" cy="21380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11" name="Picture Placeholder 267"/>
          <p:cNvSpPr>
            <a:spLocks noGrp="1"/>
          </p:cNvSpPr>
          <p:nvPr>
            <p:ph type="pic" sz="quarter" idx="15" hasCustomPrompt="1"/>
          </p:nvPr>
        </p:nvSpPr>
        <p:spPr>
          <a:xfrm>
            <a:off x="8327916" y="2431953"/>
            <a:ext cx="3602736" cy="2029968"/>
          </a:xfrm>
          <a:prstGeom prst="rect">
            <a:avLst/>
          </a:prstGeom>
          <a:solidFill>
            <a:schemeClr val="accent3"/>
          </a:solidFill>
        </p:spPr>
        <p:txBody>
          <a:bodyPr anchor="b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i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icon or drag and drop an image. Do not paste an image here.</a:t>
            </a:r>
          </a:p>
        </p:txBody>
      </p:sp>
      <p:sp>
        <p:nvSpPr>
          <p:cNvPr id="10" name="Picture Placeholder 267"/>
          <p:cNvSpPr>
            <a:spLocks noGrp="1"/>
          </p:cNvSpPr>
          <p:nvPr>
            <p:ph type="pic" sz="quarter" idx="14" hasCustomPrompt="1"/>
          </p:nvPr>
        </p:nvSpPr>
        <p:spPr>
          <a:xfrm>
            <a:off x="4287783" y="2431953"/>
            <a:ext cx="3601612" cy="2029968"/>
          </a:xfrm>
          <a:prstGeom prst="rect">
            <a:avLst/>
          </a:prstGeom>
          <a:solidFill>
            <a:schemeClr val="accent3"/>
          </a:solidFill>
        </p:spPr>
        <p:txBody>
          <a:bodyPr anchor="b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i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icon or drag and drop an image. Do not paste an image here.</a:t>
            </a:r>
          </a:p>
        </p:txBody>
      </p:sp>
      <p:sp>
        <p:nvSpPr>
          <p:cNvPr id="9" name="Picture Placeholder 267"/>
          <p:cNvSpPr>
            <a:spLocks noGrp="1"/>
          </p:cNvSpPr>
          <p:nvPr>
            <p:ph type="pic" sz="quarter" idx="13" hasCustomPrompt="1"/>
          </p:nvPr>
        </p:nvSpPr>
        <p:spPr>
          <a:xfrm>
            <a:off x="247651" y="2431953"/>
            <a:ext cx="3601612" cy="2029968"/>
          </a:xfrm>
          <a:prstGeom prst="rect">
            <a:avLst/>
          </a:prstGeom>
          <a:solidFill>
            <a:schemeClr val="accent3"/>
          </a:solidFill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i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icon or drag and drop an image. Do not paste an image here.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292102" y="6444984"/>
            <a:ext cx="577705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fld id="{D95FE9FE-4072-4354-9E50-8066E144AC24}" type="slidenum">
              <a:rPr lang="en-GB" sz="1400" dirty="0" smtClean="0"/>
              <a:t>‹#›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3825382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2954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4474859 h 6858000"/>
              <a:gd name="connsiteX3" fmla="*/ 9808859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12954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95400" y="0"/>
                </a:moveTo>
                <a:lnTo>
                  <a:pt x="12192000" y="0"/>
                </a:lnTo>
                <a:lnTo>
                  <a:pt x="12192000" y="4474859"/>
                </a:lnTo>
                <a:lnTo>
                  <a:pt x="9808859" y="6858000"/>
                </a:lnTo>
                <a:lnTo>
                  <a:pt x="0" y="6858000"/>
                </a:lnTo>
                <a:lnTo>
                  <a:pt x="0" y="12954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bg1"/>
              </a:solidFill>
            </a:endParaRPr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238125" y="1103425"/>
            <a:ext cx="11692528" cy="609600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5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238125" y="1712966"/>
            <a:ext cx="11692528" cy="601724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subtitle</a:t>
            </a:r>
          </a:p>
        </p:txBody>
      </p:sp>
      <p:sp>
        <p:nvSpPr>
          <p:cNvPr id="18" name="object 48"/>
          <p:cNvSpPr>
            <a:spLocks/>
          </p:cNvSpPr>
          <p:nvPr userDrawn="1"/>
        </p:nvSpPr>
        <p:spPr bwMode="auto">
          <a:xfrm>
            <a:off x="9794923" y="5683258"/>
            <a:ext cx="1398143" cy="1174745"/>
          </a:xfrm>
          <a:custGeom>
            <a:avLst/>
            <a:gdLst>
              <a:gd name="T0" fmla="*/ 3370184 w 3370580"/>
              <a:gd name="T1" fmla="*/ 0 h 2832100"/>
              <a:gd name="T2" fmla="*/ 2837838 w 3370580"/>
              <a:gd name="T3" fmla="*/ 0 h 2832100"/>
              <a:gd name="T4" fmla="*/ 0 w 3370580"/>
              <a:gd name="T5" fmla="*/ 2831757 h 2832100"/>
              <a:gd name="T6" fmla="*/ 532358 w 3370580"/>
              <a:gd name="T7" fmla="*/ 2831757 h 2832100"/>
              <a:gd name="T8" fmla="*/ 3370184 w 3370580"/>
              <a:gd name="T9" fmla="*/ 0 h 28321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70580" h="2832100">
                <a:moveTo>
                  <a:pt x="3370186" y="0"/>
                </a:moveTo>
                <a:lnTo>
                  <a:pt x="2837840" y="0"/>
                </a:lnTo>
                <a:lnTo>
                  <a:pt x="0" y="2831757"/>
                </a:lnTo>
                <a:lnTo>
                  <a:pt x="532358" y="2831757"/>
                </a:lnTo>
                <a:lnTo>
                  <a:pt x="3370186" y="0"/>
                </a:lnTo>
                <a:close/>
              </a:path>
            </a:pathLst>
          </a:custGeom>
          <a:solidFill>
            <a:srgbClr val="7AB8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 sz="1800"/>
          </a:p>
        </p:txBody>
      </p:sp>
      <p:sp>
        <p:nvSpPr>
          <p:cNvPr id="19" name="object 49"/>
          <p:cNvSpPr>
            <a:spLocks/>
          </p:cNvSpPr>
          <p:nvPr userDrawn="1"/>
        </p:nvSpPr>
        <p:spPr bwMode="auto">
          <a:xfrm>
            <a:off x="9242114" y="5801904"/>
            <a:ext cx="1613340" cy="1056096"/>
          </a:xfrm>
          <a:custGeom>
            <a:avLst/>
            <a:gdLst>
              <a:gd name="T0" fmla="*/ 3531643 w 3531869"/>
              <a:gd name="T1" fmla="*/ 0 h 2312034"/>
              <a:gd name="T2" fmla="*/ 2316698 w 3531869"/>
              <a:gd name="T3" fmla="*/ 0 h 2312034"/>
              <a:gd name="T4" fmla="*/ 0 w 3531869"/>
              <a:gd name="T5" fmla="*/ 2311743 h 2312034"/>
              <a:gd name="T6" fmla="*/ 1214945 w 3531869"/>
              <a:gd name="T7" fmla="*/ 2311743 h 2312034"/>
              <a:gd name="T8" fmla="*/ 3531643 w 3531869"/>
              <a:gd name="T9" fmla="*/ 0 h 23120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531869" h="2312034">
                <a:moveTo>
                  <a:pt x="3531641" y="0"/>
                </a:moveTo>
                <a:lnTo>
                  <a:pt x="2316696" y="0"/>
                </a:lnTo>
                <a:lnTo>
                  <a:pt x="0" y="2311741"/>
                </a:lnTo>
                <a:lnTo>
                  <a:pt x="1214945" y="2311741"/>
                </a:lnTo>
                <a:lnTo>
                  <a:pt x="3531641" y="0"/>
                </a:lnTo>
                <a:close/>
              </a:path>
            </a:pathLst>
          </a:custGeom>
          <a:solidFill>
            <a:srgbClr val="7AB8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 sz="180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0845928" y="236893"/>
            <a:ext cx="1084725" cy="439453"/>
            <a:chOff x="14185580" y="507429"/>
            <a:chExt cx="1562420" cy="632981"/>
          </a:xfrm>
        </p:grpSpPr>
        <p:sp>
          <p:nvSpPr>
            <p:cNvPr id="21" name="object 28"/>
            <p:cNvSpPr>
              <a:spLocks noChangeArrowheads="1"/>
            </p:cNvSpPr>
            <p:nvPr userDrawn="1"/>
          </p:nvSpPr>
          <p:spPr bwMode="auto">
            <a:xfrm>
              <a:off x="14185580" y="507429"/>
              <a:ext cx="1333499" cy="632981"/>
            </a:xfrm>
            <a:prstGeom prst="rect">
              <a:avLst/>
            </a:prstGeom>
            <a:blipFill dpi="0"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2" name="object 29"/>
            <p:cNvSpPr>
              <a:spLocks noChangeArrowheads="1"/>
            </p:cNvSpPr>
            <p:nvPr userDrawn="1"/>
          </p:nvSpPr>
          <p:spPr bwMode="auto">
            <a:xfrm>
              <a:off x="15221102" y="509380"/>
              <a:ext cx="526898" cy="213804"/>
            </a:xfrm>
            <a:prstGeom prst="rect">
              <a:avLst/>
            </a:prstGeom>
            <a:blipFill dpi="0"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23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243225" y="4579188"/>
            <a:ext cx="3605017" cy="34493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None/>
              <a:defRPr sz="2000" b="1" baseline="0">
                <a:solidFill>
                  <a:schemeClr val="bg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38127" y="4940757"/>
            <a:ext cx="3611759" cy="362359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None/>
              <a:defRPr sz="1500" b="0" baseline="0">
                <a:solidFill>
                  <a:schemeClr val="bg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24"/>
          </p:nvPr>
        </p:nvSpPr>
        <p:spPr>
          <a:xfrm>
            <a:off x="243572" y="5319749"/>
            <a:ext cx="3611757" cy="112523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951">
                <a:solidFill>
                  <a:schemeClr val="bg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endParaRPr lang="en-US" dirty="0"/>
          </a:p>
        </p:txBody>
      </p:sp>
      <p:sp>
        <p:nvSpPr>
          <p:cNvPr id="32" name="Text Placeholder 23"/>
          <p:cNvSpPr>
            <a:spLocks noGrp="1"/>
          </p:cNvSpPr>
          <p:nvPr>
            <p:ph type="body" sz="quarter" idx="25" hasCustomPrompt="1"/>
          </p:nvPr>
        </p:nvSpPr>
        <p:spPr>
          <a:xfrm>
            <a:off x="4283966" y="4579188"/>
            <a:ext cx="3605017" cy="344933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None/>
              <a:defRPr sz="2000" b="1" baseline="0">
                <a:solidFill>
                  <a:schemeClr val="bg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23"/>
          <p:cNvSpPr>
            <a:spLocks noGrp="1"/>
          </p:cNvSpPr>
          <p:nvPr>
            <p:ph type="body" sz="quarter" idx="26" hasCustomPrompt="1"/>
          </p:nvPr>
        </p:nvSpPr>
        <p:spPr>
          <a:xfrm>
            <a:off x="4278869" y="4940757"/>
            <a:ext cx="3611759" cy="362359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None/>
              <a:defRPr sz="1500" b="0" baseline="0">
                <a:solidFill>
                  <a:schemeClr val="bg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27"/>
          </p:nvPr>
        </p:nvSpPr>
        <p:spPr>
          <a:xfrm>
            <a:off x="4284312" y="5319749"/>
            <a:ext cx="3611757" cy="112523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28589" indent="-228589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951">
                <a:solidFill>
                  <a:schemeClr val="bg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endParaRPr lang="en-US" dirty="0"/>
          </a:p>
        </p:txBody>
      </p:sp>
      <p:sp>
        <p:nvSpPr>
          <p:cNvPr id="27" name="Picture Placeholder 267"/>
          <p:cNvSpPr>
            <a:spLocks noGrp="1"/>
          </p:cNvSpPr>
          <p:nvPr>
            <p:ph type="pic" sz="quarter" idx="14" hasCustomPrompt="1"/>
          </p:nvPr>
        </p:nvSpPr>
        <p:spPr>
          <a:xfrm>
            <a:off x="4278867" y="2431953"/>
            <a:ext cx="3601612" cy="2029968"/>
          </a:xfrm>
          <a:prstGeom prst="rect">
            <a:avLst/>
          </a:prstGeom>
          <a:solidFill>
            <a:schemeClr val="accent3"/>
          </a:solidFill>
        </p:spPr>
        <p:txBody>
          <a:bodyPr anchor="b"/>
          <a:lstStyle>
            <a:lvl1pPr marL="0" marR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i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icon or drag and drop an image. Do not paste an image here.</a:t>
            </a:r>
          </a:p>
        </p:txBody>
      </p:sp>
      <p:sp>
        <p:nvSpPr>
          <p:cNvPr id="26" name="Picture Placeholder 267"/>
          <p:cNvSpPr>
            <a:spLocks noGrp="1"/>
          </p:cNvSpPr>
          <p:nvPr>
            <p:ph type="pic" sz="quarter" idx="13" hasCustomPrompt="1"/>
          </p:nvPr>
        </p:nvSpPr>
        <p:spPr>
          <a:xfrm>
            <a:off x="247651" y="2431953"/>
            <a:ext cx="3601612" cy="2029968"/>
          </a:xfrm>
          <a:prstGeom prst="rect">
            <a:avLst/>
          </a:prstGeom>
          <a:solidFill>
            <a:schemeClr val="accent3"/>
          </a:solidFill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i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icon or drag and drop an image. Do not paste an image here.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292102" y="6444984"/>
            <a:ext cx="577705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fld id="{D95FE9FE-4072-4354-9E50-8066E144AC24}" type="slidenum">
              <a:rPr lang="en-GB" sz="1400" dirty="0" smtClean="0">
                <a:solidFill>
                  <a:schemeClr val="bg1"/>
                </a:solidFill>
              </a:rPr>
              <a:t>‹#›</a:t>
            </a:fld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3501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image - gree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2954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4474859 h 6858000"/>
              <a:gd name="connsiteX3" fmla="*/ 9808859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12954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95400" y="0"/>
                </a:moveTo>
                <a:lnTo>
                  <a:pt x="12192000" y="0"/>
                </a:lnTo>
                <a:lnTo>
                  <a:pt x="12192000" y="4474859"/>
                </a:lnTo>
                <a:lnTo>
                  <a:pt x="9808859" y="6858000"/>
                </a:lnTo>
                <a:lnTo>
                  <a:pt x="0" y="6858000"/>
                </a:lnTo>
                <a:lnTo>
                  <a:pt x="0" y="1295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0845928" y="236893"/>
            <a:ext cx="1084725" cy="439453"/>
            <a:chOff x="14185580" y="507429"/>
            <a:chExt cx="1562420" cy="632981"/>
          </a:xfrm>
        </p:grpSpPr>
        <p:sp>
          <p:nvSpPr>
            <p:cNvPr id="14" name="object 28"/>
            <p:cNvSpPr>
              <a:spLocks noChangeArrowheads="1"/>
            </p:cNvSpPr>
            <p:nvPr userDrawn="1"/>
          </p:nvSpPr>
          <p:spPr bwMode="auto">
            <a:xfrm>
              <a:off x="14185580" y="507429"/>
              <a:ext cx="1333499" cy="632981"/>
            </a:xfrm>
            <a:prstGeom prst="rect">
              <a:avLst/>
            </a:prstGeom>
            <a:blipFill dpi="0"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15" name="object 29"/>
            <p:cNvSpPr>
              <a:spLocks noChangeArrowheads="1"/>
            </p:cNvSpPr>
            <p:nvPr userDrawn="1"/>
          </p:nvSpPr>
          <p:spPr bwMode="auto">
            <a:xfrm>
              <a:off x="15221102" y="509380"/>
              <a:ext cx="526898" cy="213804"/>
            </a:xfrm>
            <a:prstGeom prst="rect">
              <a:avLst/>
            </a:prstGeom>
            <a:blipFill dpi="0"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16" name="object 20"/>
          <p:cNvSpPr>
            <a:spLocks/>
          </p:cNvSpPr>
          <p:nvPr userDrawn="1"/>
        </p:nvSpPr>
        <p:spPr bwMode="auto">
          <a:xfrm>
            <a:off x="9810753" y="6085018"/>
            <a:ext cx="1105497" cy="772983"/>
          </a:xfrm>
          <a:custGeom>
            <a:avLst/>
            <a:gdLst>
              <a:gd name="T0" fmla="*/ 1779625 w 1779905"/>
              <a:gd name="T1" fmla="*/ 0 h 1244600"/>
              <a:gd name="T2" fmla="*/ 1247267 w 1779905"/>
              <a:gd name="T3" fmla="*/ 0 h 1244600"/>
              <a:gd name="T4" fmla="*/ 0 w 1779905"/>
              <a:gd name="T5" fmla="*/ 1244599 h 1244600"/>
              <a:gd name="T6" fmla="*/ 532358 w 1779905"/>
              <a:gd name="T7" fmla="*/ 1244599 h 1244600"/>
              <a:gd name="T8" fmla="*/ 1779625 w 1779905"/>
              <a:gd name="T9" fmla="*/ 0 h 1244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79905" h="1244600">
                <a:moveTo>
                  <a:pt x="1779625" y="0"/>
                </a:moveTo>
                <a:lnTo>
                  <a:pt x="1247267" y="0"/>
                </a:lnTo>
                <a:lnTo>
                  <a:pt x="0" y="1244599"/>
                </a:lnTo>
                <a:lnTo>
                  <a:pt x="532358" y="1244599"/>
                </a:lnTo>
                <a:lnTo>
                  <a:pt x="1779625" y="0"/>
                </a:lnTo>
                <a:close/>
              </a:path>
            </a:pathLst>
          </a:custGeom>
          <a:solidFill>
            <a:srgbClr val="FFD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 sz="1800" dirty="0"/>
          </a:p>
        </p:txBody>
      </p:sp>
      <p:sp>
        <p:nvSpPr>
          <p:cNvPr id="17" name="object 21"/>
          <p:cNvSpPr>
            <a:spLocks/>
          </p:cNvSpPr>
          <p:nvPr userDrawn="1"/>
        </p:nvSpPr>
        <p:spPr bwMode="auto">
          <a:xfrm>
            <a:off x="9144003" y="6454954"/>
            <a:ext cx="1078959" cy="403047"/>
          </a:xfrm>
          <a:custGeom>
            <a:avLst/>
            <a:gdLst>
              <a:gd name="T0" fmla="*/ 1941073 w 1941195"/>
              <a:gd name="T1" fmla="*/ 0 h 725170"/>
              <a:gd name="T2" fmla="*/ 726128 w 1941195"/>
              <a:gd name="T3" fmla="*/ 0 h 725170"/>
              <a:gd name="T4" fmla="*/ 0 w 1941195"/>
              <a:gd name="T5" fmla="*/ 724575 h 725170"/>
              <a:gd name="T6" fmla="*/ 1214945 w 1941195"/>
              <a:gd name="T7" fmla="*/ 724575 h 725170"/>
              <a:gd name="T8" fmla="*/ 1941073 w 1941195"/>
              <a:gd name="T9" fmla="*/ 0 h 725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41195" h="725170">
                <a:moveTo>
                  <a:pt x="1941073" y="0"/>
                </a:moveTo>
                <a:lnTo>
                  <a:pt x="726128" y="0"/>
                </a:lnTo>
                <a:lnTo>
                  <a:pt x="0" y="724575"/>
                </a:lnTo>
                <a:lnTo>
                  <a:pt x="1214945" y="724575"/>
                </a:lnTo>
                <a:lnTo>
                  <a:pt x="1941073" y="0"/>
                </a:lnTo>
                <a:close/>
              </a:path>
            </a:pathLst>
          </a:custGeom>
          <a:solidFill>
            <a:srgbClr val="FFD74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 sz="180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247649" y="1103425"/>
            <a:ext cx="11808603" cy="609600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24" hasCustomPrompt="1"/>
          </p:nvPr>
        </p:nvSpPr>
        <p:spPr>
          <a:xfrm>
            <a:off x="9184479" y="4185143"/>
            <a:ext cx="2746175" cy="1899877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351" b="0" baseline="0">
                <a:solidFill>
                  <a:schemeClr val="bg1"/>
                </a:solidFill>
              </a:defRPr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Picture Placeholder 267"/>
          <p:cNvSpPr>
            <a:spLocks noGrp="1"/>
          </p:cNvSpPr>
          <p:nvPr>
            <p:ph type="pic" sz="quarter" idx="19" hasCustomPrompt="1"/>
          </p:nvPr>
        </p:nvSpPr>
        <p:spPr>
          <a:xfrm>
            <a:off x="6206659" y="4185143"/>
            <a:ext cx="2746175" cy="1899877"/>
          </a:xfrm>
          <a:prstGeom prst="rect">
            <a:avLst/>
          </a:prstGeom>
          <a:solidFill>
            <a:schemeClr val="accent3"/>
          </a:solidFill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i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icon or drag and drop an image. Do not paste an image here.</a:t>
            </a:r>
          </a:p>
        </p:txBody>
      </p:sp>
      <p:sp>
        <p:nvSpPr>
          <p:cNvPr id="25" name="Picture Placeholder 267"/>
          <p:cNvSpPr>
            <a:spLocks noGrp="1"/>
          </p:cNvSpPr>
          <p:nvPr>
            <p:ph type="pic" sz="quarter" idx="18" hasCustomPrompt="1"/>
          </p:nvPr>
        </p:nvSpPr>
        <p:spPr>
          <a:xfrm>
            <a:off x="3228839" y="4185144"/>
            <a:ext cx="2746175" cy="1899877"/>
          </a:xfrm>
          <a:prstGeom prst="rect">
            <a:avLst/>
          </a:prstGeom>
          <a:solidFill>
            <a:schemeClr val="accent3"/>
          </a:solidFill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i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icon or drag and drop an image. Do not paste an image here.</a:t>
            </a:r>
          </a:p>
        </p:txBody>
      </p:sp>
      <p:sp>
        <p:nvSpPr>
          <p:cNvPr id="28" name="Picture Placeholder 267"/>
          <p:cNvSpPr>
            <a:spLocks noGrp="1"/>
          </p:cNvSpPr>
          <p:nvPr>
            <p:ph type="pic" sz="quarter" idx="26" hasCustomPrompt="1"/>
          </p:nvPr>
        </p:nvSpPr>
        <p:spPr>
          <a:xfrm>
            <a:off x="251018" y="4185143"/>
            <a:ext cx="2746175" cy="1899877"/>
          </a:xfrm>
          <a:prstGeom prst="rect">
            <a:avLst/>
          </a:prstGeom>
          <a:solidFill>
            <a:schemeClr val="accent3"/>
          </a:solidFill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i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icon or drag and drop an image. Do not paste an image here.</a:t>
            </a:r>
          </a:p>
        </p:txBody>
      </p:sp>
      <p:sp>
        <p:nvSpPr>
          <p:cNvPr id="23" name="Picture Placeholder 267"/>
          <p:cNvSpPr>
            <a:spLocks noGrp="1"/>
          </p:cNvSpPr>
          <p:nvPr>
            <p:ph type="pic" sz="quarter" idx="16" hasCustomPrompt="1"/>
          </p:nvPr>
        </p:nvSpPr>
        <p:spPr>
          <a:xfrm>
            <a:off x="9184479" y="2123183"/>
            <a:ext cx="2746175" cy="1899877"/>
          </a:xfrm>
          <a:prstGeom prst="rect">
            <a:avLst/>
          </a:prstGeom>
          <a:solidFill>
            <a:schemeClr val="accent3"/>
          </a:solidFill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i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icon or drag and drop an image. Do not paste an image here.</a:t>
            </a:r>
          </a:p>
        </p:txBody>
      </p:sp>
      <p:sp>
        <p:nvSpPr>
          <p:cNvPr id="22" name="Picture Placeholder 267"/>
          <p:cNvSpPr>
            <a:spLocks noGrp="1"/>
          </p:cNvSpPr>
          <p:nvPr>
            <p:ph type="pic" sz="quarter" idx="15" hasCustomPrompt="1"/>
          </p:nvPr>
        </p:nvSpPr>
        <p:spPr>
          <a:xfrm>
            <a:off x="6206659" y="2123183"/>
            <a:ext cx="2746175" cy="1899877"/>
          </a:xfrm>
          <a:prstGeom prst="rect">
            <a:avLst/>
          </a:prstGeom>
          <a:solidFill>
            <a:schemeClr val="accent3"/>
          </a:solidFill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i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icon or drag and drop an image. Do not paste an image here.</a:t>
            </a:r>
          </a:p>
        </p:txBody>
      </p:sp>
      <p:sp>
        <p:nvSpPr>
          <p:cNvPr id="21" name="Picture Placeholder 267"/>
          <p:cNvSpPr>
            <a:spLocks noGrp="1"/>
          </p:cNvSpPr>
          <p:nvPr>
            <p:ph type="pic" sz="quarter" idx="14" hasCustomPrompt="1"/>
          </p:nvPr>
        </p:nvSpPr>
        <p:spPr>
          <a:xfrm>
            <a:off x="3228839" y="2123184"/>
            <a:ext cx="2746175" cy="1899877"/>
          </a:xfrm>
          <a:prstGeom prst="rect">
            <a:avLst/>
          </a:prstGeom>
          <a:solidFill>
            <a:schemeClr val="accent3"/>
          </a:solidFill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i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icon or drag and drop an image. Do not paste an image here.</a:t>
            </a:r>
          </a:p>
        </p:txBody>
      </p:sp>
      <p:sp>
        <p:nvSpPr>
          <p:cNvPr id="18" name="Picture Placeholder 267"/>
          <p:cNvSpPr>
            <a:spLocks noGrp="1"/>
          </p:cNvSpPr>
          <p:nvPr>
            <p:ph type="pic" sz="quarter" idx="25" hasCustomPrompt="1"/>
          </p:nvPr>
        </p:nvSpPr>
        <p:spPr>
          <a:xfrm>
            <a:off x="251018" y="2123183"/>
            <a:ext cx="2746175" cy="1899877"/>
          </a:xfrm>
          <a:prstGeom prst="rect">
            <a:avLst/>
          </a:prstGeom>
          <a:solidFill>
            <a:schemeClr val="accent3"/>
          </a:solidFill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i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icon or drag and drop an image. Do not paste an image here.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292102" y="6444984"/>
            <a:ext cx="577705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fld id="{D95FE9FE-4072-4354-9E50-8066E144AC24}" type="slidenum">
              <a:rPr lang="en-GB" sz="1400" dirty="0" smtClean="0">
                <a:solidFill>
                  <a:schemeClr val="bg1"/>
                </a:solidFill>
              </a:rPr>
              <a:t>‹#›</a:t>
            </a:fld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1759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/>
          </p:cNvSpPr>
          <p:nvPr userDrawn="1"/>
        </p:nvSpPr>
        <p:spPr bwMode="auto">
          <a:xfrm>
            <a:off x="2" y="5015229"/>
            <a:ext cx="5971660" cy="1842772"/>
          </a:xfrm>
          <a:custGeom>
            <a:avLst/>
            <a:gdLst>
              <a:gd name="connsiteX0" fmla="*/ 487784 w 5750432"/>
              <a:gd name="connsiteY0" fmla="*/ 0 h 1828800"/>
              <a:gd name="connsiteX1" fmla="*/ 5750432 w 5750432"/>
              <a:gd name="connsiteY1" fmla="*/ 0 h 1828800"/>
              <a:gd name="connsiteX2" fmla="*/ 3918903 w 5750432"/>
              <a:gd name="connsiteY2" fmla="*/ 1828800 h 1828800"/>
              <a:gd name="connsiteX3" fmla="*/ 0 w 5750432"/>
              <a:gd name="connsiteY3" fmla="*/ 1828800 h 1828800"/>
              <a:gd name="connsiteX4" fmla="*/ 0 w 5750432"/>
              <a:gd name="connsiteY4" fmla="*/ 483475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0432" h="1828800">
                <a:moveTo>
                  <a:pt x="487784" y="0"/>
                </a:moveTo>
                <a:lnTo>
                  <a:pt x="5750432" y="0"/>
                </a:lnTo>
                <a:lnTo>
                  <a:pt x="3918903" y="1828800"/>
                </a:lnTo>
                <a:lnTo>
                  <a:pt x="0" y="1828800"/>
                </a:lnTo>
                <a:lnTo>
                  <a:pt x="0" y="483475"/>
                </a:lnTo>
                <a:close/>
              </a:path>
            </a:pathLst>
          </a:custGeom>
          <a:solidFill>
            <a:srgbClr val="7AB800"/>
          </a:solidFill>
          <a:ln>
            <a:noFill/>
          </a:ln>
        </p:spPr>
        <p:txBody>
          <a:bodyPr wrap="square" lIns="0" tIns="0" rIns="0" bIns="0">
            <a:noAutofit/>
          </a:bodyPr>
          <a:lstStyle/>
          <a:p>
            <a:endParaRPr lang="en-GB" sz="1800"/>
          </a:p>
        </p:txBody>
      </p:sp>
      <p:sp>
        <p:nvSpPr>
          <p:cNvPr id="5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491092" y="725095"/>
            <a:ext cx="11439560" cy="609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91092" y="1338529"/>
            <a:ext cx="11439560" cy="3605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subtitle</a:t>
            </a:r>
          </a:p>
        </p:txBody>
      </p:sp>
      <p:sp>
        <p:nvSpPr>
          <p:cNvPr id="9" name="Media Placeholder 152"/>
          <p:cNvSpPr>
            <a:spLocks noGrp="1"/>
          </p:cNvSpPr>
          <p:nvPr>
            <p:ph type="media" sz="quarter" idx="10" hasCustomPrompt="1"/>
          </p:nvPr>
        </p:nvSpPr>
        <p:spPr>
          <a:xfrm>
            <a:off x="503792" y="1980917"/>
            <a:ext cx="5480568" cy="3034312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i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 video, click the video icon or drag and drop a video. Do not paste a video here.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6462754" y="1985589"/>
            <a:ext cx="5467900" cy="4262811"/>
          </a:xfrm>
          <a:prstGeom prst="rect">
            <a:avLst/>
          </a:prstGeom>
        </p:spPr>
        <p:txBody>
          <a:bodyPr>
            <a:normAutofit/>
          </a:bodyPr>
          <a:lstStyle>
            <a:lvl1pPr marL="228589" indent="-228589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000"/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accent3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292102" y="6444984"/>
            <a:ext cx="577705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fld id="{D95FE9FE-4072-4354-9E50-8066E144AC24}" type="slidenum">
              <a:rPr lang="en-GB" sz="1400" dirty="0" smtClean="0"/>
              <a:t>‹#›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5586762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>
            <a:spLocks/>
          </p:cNvSpPr>
          <p:nvPr userDrawn="1"/>
        </p:nvSpPr>
        <p:spPr bwMode="auto">
          <a:xfrm>
            <a:off x="5455895" y="1059546"/>
            <a:ext cx="6736108" cy="5798457"/>
          </a:xfrm>
          <a:custGeom>
            <a:avLst/>
            <a:gdLst>
              <a:gd name="connsiteX0" fmla="*/ 5345517 w 6196545"/>
              <a:gd name="connsiteY0" fmla="*/ 0 h 5334000"/>
              <a:gd name="connsiteX1" fmla="*/ 6196545 w 6196545"/>
              <a:gd name="connsiteY1" fmla="*/ 0 h 5334000"/>
              <a:gd name="connsiteX2" fmla="*/ 6196545 w 6196545"/>
              <a:gd name="connsiteY2" fmla="*/ 2812636 h 5334000"/>
              <a:gd name="connsiteX3" fmla="*/ 3669737 w 6196545"/>
              <a:gd name="connsiteY3" fmla="*/ 5334000 h 5334000"/>
              <a:gd name="connsiteX4" fmla="*/ 0 w 6196545"/>
              <a:gd name="connsiteY4" fmla="*/ 5334000 h 533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6545" h="5334000">
                <a:moveTo>
                  <a:pt x="5345517" y="0"/>
                </a:moveTo>
                <a:lnTo>
                  <a:pt x="6196545" y="0"/>
                </a:lnTo>
                <a:lnTo>
                  <a:pt x="6196545" y="2812636"/>
                </a:lnTo>
                <a:lnTo>
                  <a:pt x="3669737" y="5334000"/>
                </a:lnTo>
                <a:lnTo>
                  <a:pt x="0" y="5334000"/>
                </a:lnTo>
                <a:close/>
              </a:path>
            </a:pathLst>
          </a:custGeom>
          <a:solidFill>
            <a:srgbClr val="7AB800"/>
          </a:solidFill>
          <a:ln>
            <a:noFill/>
          </a:ln>
        </p:spPr>
        <p:txBody>
          <a:bodyPr wrap="square" lIns="0" tIns="0" rIns="0" bIns="0">
            <a:noAutofit/>
          </a:bodyPr>
          <a:lstStyle/>
          <a:p>
            <a:endParaRPr lang="en-GB" sz="1800"/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304802" y="1059542"/>
            <a:ext cx="2598057" cy="476249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5" name="Media Placeholder 10"/>
          <p:cNvSpPr>
            <a:spLocks noGrp="1"/>
          </p:cNvSpPr>
          <p:nvPr>
            <p:ph type="media" sz="quarter" idx="10" hasCustomPrompt="1"/>
          </p:nvPr>
        </p:nvSpPr>
        <p:spPr>
          <a:xfrm>
            <a:off x="3104966" y="1059545"/>
            <a:ext cx="8767631" cy="4762499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i="1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 video, click the video icon or drag and drop a video. Do not paste a video here.</a:t>
            </a:r>
          </a:p>
        </p:txBody>
      </p:sp>
    </p:spTree>
    <p:extLst>
      <p:ext uri="{BB962C8B-B14F-4D97-AF65-F5344CB8AC3E}">
        <p14:creationId xmlns:p14="http://schemas.microsoft.com/office/powerpoint/2010/main" val="27588595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8795589" y="3468904"/>
            <a:ext cx="3396411" cy="3389096"/>
            <a:chOff x="5029200" y="5029200"/>
            <a:chExt cx="6019978" cy="6007013"/>
          </a:xfrm>
        </p:grpSpPr>
        <p:sp>
          <p:nvSpPr>
            <p:cNvPr id="14" name="object 2"/>
            <p:cNvSpPr>
              <a:spLocks/>
            </p:cNvSpPr>
            <p:nvPr userDrawn="1"/>
          </p:nvSpPr>
          <p:spPr bwMode="auto">
            <a:xfrm>
              <a:off x="7870421" y="6644172"/>
              <a:ext cx="3178757" cy="3171779"/>
            </a:xfrm>
            <a:custGeom>
              <a:avLst/>
              <a:gdLst>
                <a:gd name="T0" fmla="*/ 3178538 w 3178809"/>
                <a:gd name="T1" fmla="*/ 0 h 3171825"/>
                <a:gd name="T2" fmla="*/ 0 w 3178809"/>
                <a:gd name="T3" fmla="*/ 3171734 h 3171825"/>
                <a:gd name="T4" fmla="*/ 709167 w 3178809"/>
                <a:gd name="T5" fmla="*/ 3171734 h 3171825"/>
                <a:gd name="T6" fmla="*/ 3178538 w 3178809"/>
                <a:gd name="T7" fmla="*/ 707645 h 3171825"/>
                <a:gd name="T8" fmla="*/ 3178538 w 3178809"/>
                <a:gd name="T9" fmla="*/ 0 h 31718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78809" h="3171825">
                  <a:moveTo>
                    <a:pt x="3178536" y="0"/>
                  </a:moveTo>
                  <a:lnTo>
                    <a:pt x="0" y="3171734"/>
                  </a:lnTo>
                  <a:lnTo>
                    <a:pt x="709167" y="3171734"/>
                  </a:lnTo>
                  <a:lnTo>
                    <a:pt x="3178536" y="707645"/>
                  </a:lnTo>
                  <a:lnTo>
                    <a:pt x="3178536" y="0"/>
                  </a:lnTo>
                  <a:close/>
                </a:path>
              </a:pathLst>
            </a:custGeom>
            <a:solidFill>
              <a:srgbClr val="7AB80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 dirty="0"/>
            </a:p>
          </p:txBody>
        </p:sp>
        <p:sp>
          <p:nvSpPr>
            <p:cNvPr id="15" name="object 3"/>
            <p:cNvSpPr>
              <a:spLocks/>
            </p:cNvSpPr>
            <p:nvPr userDrawn="1"/>
          </p:nvSpPr>
          <p:spPr bwMode="auto">
            <a:xfrm>
              <a:off x="5029200" y="5029200"/>
              <a:ext cx="6019699" cy="6007013"/>
            </a:xfrm>
            <a:custGeom>
              <a:avLst/>
              <a:gdLst>
                <a:gd name="T0" fmla="*/ 6019804 w 6019800"/>
                <a:gd name="T1" fmla="*/ 0 h 6007100"/>
                <a:gd name="T2" fmla="*/ 0 w 6019800"/>
                <a:gd name="T3" fmla="*/ 6006922 h 6007100"/>
                <a:gd name="T4" fmla="*/ 1618462 w 6019800"/>
                <a:gd name="T5" fmla="*/ 6006922 h 6007100"/>
                <a:gd name="T6" fmla="*/ 6019804 w 6019800"/>
                <a:gd name="T7" fmla="*/ 1614999 h 6007100"/>
                <a:gd name="T8" fmla="*/ 6019804 w 6019800"/>
                <a:gd name="T9" fmla="*/ 0 h 6007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9800" h="6007100">
                  <a:moveTo>
                    <a:pt x="6019804" y="0"/>
                  </a:moveTo>
                  <a:lnTo>
                    <a:pt x="0" y="6006922"/>
                  </a:lnTo>
                  <a:lnTo>
                    <a:pt x="1618462" y="6006922"/>
                  </a:lnTo>
                  <a:lnTo>
                    <a:pt x="6019804" y="1614999"/>
                  </a:lnTo>
                  <a:lnTo>
                    <a:pt x="6019804" y="0"/>
                  </a:lnTo>
                  <a:close/>
                </a:path>
              </a:pathLst>
            </a:custGeom>
            <a:solidFill>
              <a:srgbClr val="7AB8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/>
            </a:p>
          </p:txBody>
        </p:sp>
      </p:grpSp>
      <p:sp>
        <p:nvSpPr>
          <p:cNvPr id="5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530524" y="1126812"/>
            <a:ext cx="11400128" cy="609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0524" y="1740243"/>
            <a:ext cx="11400128" cy="3605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subtitle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227423"/>
            <a:ext cx="3733800" cy="463664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i="1" baseline="0"/>
            </a:lvl1pPr>
          </a:lstStyle>
          <a:p>
            <a:r>
              <a:rPr lang="en-GB" dirty="0"/>
              <a:t>To place an image, click the picture icon or drag and drop an image.  Do not paste an image here.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4020255" y="2244727"/>
            <a:ext cx="7910399" cy="384412"/>
          </a:xfrm>
          <a:prstGeom prst="rect">
            <a:avLst/>
          </a:prstGeom>
        </p:spPr>
        <p:txBody>
          <a:bodyPr lIns="0" rIns="0"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name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020255" y="2652333"/>
            <a:ext cx="7910399" cy="360593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designation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4019996" y="3158600"/>
            <a:ext cx="7932077" cy="2461992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information</a:t>
            </a:r>
            <a:endParaRPr lang="en-GB" dirty="0"/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4019911" y="5803258"/>
            <a:ext cx="7939303" cy="548949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4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quote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58308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with pro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8795589" y="3468904"/>
            <a:ext cx="3396411" cy="3389096"/>
            <a:chOff x="5029200" y="5029200"/>
            <a:chExt cx="6019978" cy="6007013"/>
          </a:xfrm>
        </p:grpSpPr>
        <p:sp>
          <p:nvSpPr>
            <p:cNvPr id="4" name="object 2"/>
            <p:cNvSpPr>
              <a:spLocks/>
            </p:cNvSpPr>
            <p:nvPr userDrawn="1"/>
          </p:nvSpPr>
          <p:spPr bwMode="auto">
            <a:xfrm>
              <a:off x="7870421" y="6644172"/>
              <a:ext cx="3178757" cy="3171779"/>
            </a:xfrm>
            <a:custGeom>
              <a:avLst/>
              <a:gdLst>
                <a:gd name="T0" fmla="*/ 3178538 w 3178809"/>
                <a:gd name="T1" fmla="*/ 0 h 3171825"/>
                <a:gd name="T2" fmla="*/ 0 w 3178809"/>
                <a:gd name="T3" fmla="*/ 3171734 h 3171825"/>
                <a:gd name="T4" fmla="*/ 709167 w 3178809"/>
                <a:gd name="T5" fmla="*/ 3171734 h 3171825"/>
                <a:gd name="T6" fmla="*/ 3178538 w 3178809"/>
                <a:gd name="T7" fmla="*/ 707645 h 3171825"/>
                <a:gd name="T8" fmla="*/ 3178538 w 3178809"/>
                <a:gd name="T9" fmla="*/ 0 h 31718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78809" h="3171825">
                  <a:moveTo>
                    <a:pt x="3178536" y="0"/>
                  </a:moveTo>
                  <a:lnTo>
                    <a:pt x="0" y="3171734"/>
                  </a:lnTo>
                  <a:lnTo>
                    <a:pt x="709167" y="3171734"/>
                  </a:lnTo>
                  <a:lnTo>
                    <a:pt x="3178536" y="707645"/>
                  </a:lnTo>
                  <a:lnTo>
                    <a:pt x="3178536" y="0"/>
                  </a:lnTo>
                  <a:close/>
                </a:path>
              </a:pathLst>
            </a:custGeom>
            <a:solidFill>
              <a:srgbClr val="7AB80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 dirty="0"/>
            </a:p>
          </p:txBody>
        </p:sp>
        <p:sp>
          <p:nvSpPr>
            <p:cNvPr id="5" name="object 3"/>
            <p:cNvSpPr>
              <a:spLocks/>
            </p:cNvSpPr>
            <p:nvPr userDrawn="1"/>
          </p:nvSpPr>
          <p:spPr bwMode="auto">
            <a:xfrm>
              <a:off x="5029200" y="5029200"/>
              <a:ext cx="6019699" cy="6007013"/>
            </a:xfrm>
            <a:custGeom>
              <a:avLst/>
              <a:gdLst>
                <a:gd name="T0" fmla="*/ 6019804 w 6019800"/>
                <a:gd name="T1" fmla="*/ 0 h 6007100"/>
                <a:gd name="T2" fmla="*/ 0 w 6019800"/>
                <a:gd name="T3" fmla="*/ 6006922 h 6007100"/>
                <a:gd name="T4" fmla="*/ 1618462 w 6019800"/>
                <a:gd name="T5" fmla="*/ 6006922 h 6007100"/>
                <a:gd name="T6" fmla="*/ 6019804 w 6019800"/>
                <a:gd name="T7" fmla="*/ 1614999 h 6007100"/>
                <a:gd name="T8" fmla="*/ 6019804 w 6019800"/>
                <a:gd name="T9" fmla="*/ 0 h 6007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9800" h="6007100">
                  <a:moveTo>
                    <a:pt x="6019804" y="0"/>
                  </a:moveTo>
                  <a:lnTo>
                    <a:pt x="0" y="6006922"/>
                  </a:lnTo>
                  <a:lnTo>
                    <a:pt x="1618462" y="6006922"/>
                  </a:lnTo>
                  <a:lnTo>
                    <a:pt x="6019804" y="1614999"/>
                  </a:lnTo>
                  <a:lnTo>
                    <a:pt x="6019804" y="0"/>
                  </a:lnTo>
                  <a:close/>
                </a:path>
              </a:pathLst>
            </a:custGeom>
            <a:solidFill>
              <a:srgbClr val="7AB8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/>
            </a:p>
          </p:txBody>
        </p:sp>
      </p:grpSp>
      <p:sp>
        <p:nvSpPr>
          <p:cNvPr id="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4028869" y="3189995"/>
            <a:ext cx="7889303" cy="1382005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information</a:t>
            </a:r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4003207" y="4890243"/>
            <a:ext cx="1523456" cy="1002395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anchor="b"/>
          <a:lstStyle>
            <a:lvl1pPr marL="0" indent="0" algn="ctr">
              <a:buNone/>
              <a:defRPr sz="800" i="1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To place an image, click the picture icon or drag and drop an image.  Do not paste an image here.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4015605" y="5897368"/>
            <a:ext cx="1511059" cy="427235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1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Project name, Location</a:t>
            </a:r>
            <a:endParaRPr lang="en-GB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7205200" y="4895265"/>
            <a:ext cx="1523456" cy="1002395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anchor="b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i="1"/>
            </a:lvl1pPr>
          </a:lstStyle>
          <a:p>
            <a:r>
              <a:rPr lang="en-GB" dirty="0"/>
              <a:t>To place an image, click the picture icon or drag and drop an image.  Do not paste an image here.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5604203" y="4890241"/>
            <a:ext cx="1523456" cy="1002395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anchor="b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i="1"/>
            </a:lvl1pPr>
          </a:lstStyle>
          <a:p>
            <a:r>
              <a:rPr lang="en-GB" dirty="0"/>
              <a:t>To place an image, click the picture icon or drag and drop an image.  Do not paste an image here.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5610401" y="5897368"/>
            <a:ext cx="1511059" cy="427235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1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Project name, Location</a:t>
            </a:r>
            <a:endParaRPr lang="en-GB" dirty="0"/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7218805" y="5901533"/>
            <a:ext cx="1511059" cy="427235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1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Project name, Location</a:t>
            </a:r>
            <a:endParaRPr lang="en-GB" dirty="0"/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530524" y="1118619"/>
            <a:ext cx="11400128" cy="609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0524" y="1732053"/>
            <a:ext cx="11400128" cy="3605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subtitle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236535"/>
            <a:ext cx="3733800" cy="4627536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i="1" baseline="0"/>
            </a:lvl1pPr>
          </a:lstStyle>
          <a:p>
            <a:r>
              <a:rPr lang="en-GB" dirty="0"/>
              <a:t>To place an image, click the picture icon or drag and drop an image.  Do not paste an image here.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4015604" y="2236535"/>
            <a:ext cx="7915048" cy="384412"/>
          </a:xfrm>
          <a:prstGeom prst="rect">
            <a:avLst/>
          </a:prstGeom>
        </p:spPr>
        <p:txBody>
          <a:bodyPr lIns="0" rIns="0"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name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4015604" y="2644140"/>
            <a:ext cx="7915048" cy="360593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designation</a:t>
            </a:r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8806197" y="4895265"/>
            <a:ext cx="1523456" cy="1002395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anchor="b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i="1"/>
            </a:lvl1pPr>
          </a:lstStyle>
          <a:p>
            <a:r>
              <a:rPr lang="en-GB" dirty="0"/>
              <a:t>To place an image, click the picture icon or drag and drop an image.  Do not paste an image here.</a:t>
            </a:r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8819804" y="5897368"/>
            <a:ext cx="1511059" cy="427235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1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Project name, Location</a:t>
            </a:r>
            <a:endParaRPr lang="en-GB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10407195" y="4890241"/>
            <a:ext cx="1523456" cy="1002395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anchor="b"/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i="1"/>
            </a:lvl1pPr>
          </a:lstStyle>
          <a:p>
            <a:r>
              <a:rPr lang="en-GB" dirty="0"/>
              <a:t>To place an image, click the picture icon or drag and drop an image.  Do not paste an image here.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10419593" y="5902971"/>
            <a:ext cx="1511059" cy="427235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1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Project name, Location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58112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n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392508" y="1168516"/>
            <a:ext cx="11538144" cy="609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4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392508" y="1781947"/>
            <a:ext cx="11538144" cy="36059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subtitle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388665" y="2220583"/>
            <a:ext cx="2456623" cy="16764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i="1" baseline="0"/>
            </a:lvl1pPr>
          </a:lstStyle>
          <a:p>
            <a:r>
              <a:rPr lang="en-GB" dirty="0"/>
              <a:t>To place an image, click the picture icon or drag and drop an image. Do not paste an image here.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388666" y="4065449"/>
            <a:ext cx="2456623" cy="384412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name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388666" y="4473053"/>
            <a:ext cx="2456623" cy="360593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Designation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 hasCustomPrompt="1"/>
          </p:nvPr>
        </p:nvSpPr>
        <p:spPr>
          <a:xfrm>
            <a:off x="3417922" y="2220583"/>
            <a:ext cx="2456623" cy="16764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i="1" baseline="0"/>
            </a:lvl1pPr>
          </a:lstStyle>
          <a:p>
            <a:r>
              <a:rPr lang="en-GB" dirty="0"/>
              <a:t>To place an image, click the picture icon or drag and drop an image. Do not paste an image here.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7" hasCustomPrompt="1"/>
          </p:nvPr>
        </p:nvSpPr>
        <p:spPr>
          <a:xfrm>
            <a:off x="3413103" y="4065449"/>
            <a:ext cx="2456623" cy="384412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name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3413103" y="4473053"/>
            <a:ext cx="2456623" cy="360593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Designation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9" hasCustomPrompt="1"/>
          </p:nvPr>
        </p:nvSpPr>
        <p:spPr>
          <a:xfrm>
            <a:off x="6447179" y="2220583"/>
            <a:ext cx="2454215" cy="16764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i="1" baseline="0"/>
            </a:lvl1pPr>
          </a:lstStyle>
          <a:p>
            <a:r>
              <a:rPr lang="en-GB" dirty="0"/>
              <a:t>To place an image, click the picture icon or drag and drop an image. Do not paste an image here.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6444771" y="4065449"/>
            <a:ext cx="2456623" cy="384412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name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6444771" y="4473053"/>
            <a:ext cx="2456623" cy="360593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Designation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388666" y="4963832"/>
            <a:ext cx="2456623" cy="1436968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information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3413103" y="4963832"/>
            <a:ext cx="2456623" cy="1436968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information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6442363" y="4963832"/>
            <a:ext cx="2456623" cy="1436968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information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9474031" y="2220583"/>
            <a:ext cx="2454215" cy="16764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i="1" baseline="0"/>
            </a:lvl1pPr>
          </a:lstStyle>
          <a:p>
            <a:r>
              <a:rPr lang="en-GB" dirty="0"/>
              <a:t>To place an image, click the picture icon or drag and drop an image. Do not paste an image here.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26" hasCustomPrompt="1"/>
          </p:nvPr>
        </p:nvSpPr>
        <p:spPr>
          <a:xfrm>
            <a:off x="9474031" y="4065449"/>
            <a:ext cx="2456623" cy="384412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add name</a:t>
            </a:r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9474031" y="4473053"/>
            <a:ext cx="2456623" cy="360593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Designation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8" hasCustomPrompt="1"/>
          </p:nvPr>
        </p:nvSpPr>
        <p:spPr>
          <a:xfrm>
            <a:off x="9471623" y="4963832"/>
            <a:ext cx="2456623" cy="1436968"/>
          </a:xfrm>
          <a:prstGeom prst="rect">
            <a:avLst/>
          </a:prstGeom>
        </p:spPr>
        <p:txBody>
          <a:bodyPr lIns="0" rIns="0" anchor="t">
            <a:normAutofit/>
          </a:bodyPr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information</a:t>
            </a:r>
          </a:p>
        </p:txBody>
      </p:sp>
    </p:spTree>
    <p:extLst>
      <p:ext uri="{BB962C8B-B14F-4D97-AF65-F5344CB8AC3E}">
        <p14:creationId xmlns:p14="http://schemas.microsoft.com/office/powerpoint/2010/main" val="23990479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8"/>
          <p:cNvSpPr>
            <a:spLocks noGrp="1"/>
          </p:cNvSpPr>
          <p:nvPr>
            <p:ph sz="quarter" idx="10"/>
          </p:nvPr>
        </p:nvSpPr>
        <p:spPr>
          <a:xfrm>
            <a:off x="304800" y="1905004"/>
            <a:ext cx="11599653" cy="451570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2" y="1295400"/>
            <a:ext cx="11599652" cy="6096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57106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- doub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6"/>
            <a:ext cx="12191448" cy="6857995"/>
          </a:xfrm>
          <a:custGeom>
            <a:avLst/>
            <a:gdLst>
              <a:gd name="connsiteX0" fmla="*/ 0 w 12191448"/>
              <a:gd name="connsiteY0" fmla="*/ 0 h 6857995"/>
              <a:gd name="connsiteX1" fmla="*/ 12191448 w 12191448"/>
              <a:gd name="connsiteY1" fmla="*/ 0 h 6857995"/>
              <a:gd name="connsiteX2" fmla="*/ 12191448 w 12191448"/>
              <a:gd name="connsiteY2" fmla="*/ 946735 h 6857995"/>
              <a:gd name="connsiteX3" fmla="*/ 10951137 w 12191448"/>
              <a:gd name="connsiteY3" fmla="*/ 2184394 h 6857995"/>
              <a:gd name="connsiteX4" fmla="*/ 9227345 w 12191448"/>
              <a:gd name="connsiteY4" fmla="*/ 2184394 h 6857995"/>
              <a:gd name="connsiteX5" fmla="*/ 9227345 w 12191448"/>
              <a:gd name="connsiteY5" fmla="*/ 3904501 h 6857995"/>
              <a:gd name="connsiteX6" fmla="*/ 6267523 w 12191448"/>
              <a:gd name="connsiteY6" fmla="*/ 6857995 h 6857995"/>
              <a:gd name="connsiteX7" fmla="*/ 0 w 12191448"/>
              <a:gd name="connsiteY7" fmla="*/ 6857995 h 68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448" h="6857995">
                <a:moveTo>
                  <a:pt x="0" y="0"/>
                </a:moveTo>
                <a:lnTo>
                  <a:pt x="12191448" y="0"/>
                </a:lnTo>
                <a:lnTo>
                  <a:pt x="12191448" y="946735"/>
                </a:lnTo>
                <a:lnTo>
                  <a:pt x="10951137" y="2184394"/>
                </a:lnTo>
                <a:lnTo>
                  <a:pt x="9227345" y="2184394"/>
                </a:lnTo>
                <a:lnTo>
                  <a:pt x="9227345" y="3904501"/>
                </a:lnTo>
                <a:lnTo>
                  <a:pt x="6267523" y="6857995"/>
                </a:lnTo>
                <a:lnTo>
                  <a:pt x="0" y="6857995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icon or</a:t>
            </a:r>
            <a:br>
              <a:rPr lang="en-GB" dirty="0"/>
            </a:br>
            <a:r>
              <a:rPr lang="en-GB" dirty="0"/>
              <a:t>drag and drop an image. Do not paste an image here.</a:t>
            </a:r>
          </a:p>
        </p:txBody>
      </p:sp>
      <p:sp>
        <p:nvSpPr>
          <p:cNvPr id="4" name="object 60"/>
          <p:cNvSpPr>
            <a:spLocks/>
          </p:cNvSpPr>
          <p:nvPr userDrawn="1"/>
        </p:nvSpPr>
        <p:spPr bwMode="auto">
          <a:xfrm>
            <a:off x="6536572" y="3908183"/>
            <a:ext cx="2981087" cy="2676088"/>
          </a:xfrm>
          <a:custGeom>
            <a:avLst/>
            <a:gdLst>
              <a:gd name="T0" fmla="*/ 5290072 w 5290184"/>
              <a:gd name="T1" fmla="*/ 0 h 4747895"/>
              <a:gd name="T2" fmla="*/ 4757714 w 5290184"/>
              <a:gd name="T3" fmla="*/ 0 h 4747895"/>
              <a:gd name="T4" fmla="*/ 0 w 5290184"/>
              <a:gd name="T5" fmla="*/ 4747539 h 4747895"/>
              <a:gd name="T6" fmla="*/ 532358 w 5290184"/>
              <a:gd name="T7" fmla="*/ 4747539 h 4747895"/>
              <a:gd name="T8" fmla="*/ 5290072 w 5290184"/>
              <a:gd name="T9" fmla="*/ 0 h 47478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290184" h="4747895">
                <a:moveTo>
                  <a:pt x="5290070" y="0"/>
                </a:moveTo>
                <a:lnTo>
                  <a:pt x="4757712" y="0"/>
                </a:lnTo>
                <a:lnTo>
                  <a:pt x="0" y="4747539"/>
                </a:lnTo>
                <a:lnTo>
                  <a:pt x="532358" y="4747539"/>
                </a:lnTo>
                <a:lnTo>
                  <a:pt x="5290070" y="0"/>
                </a:lnTo>
                <a:close/>
              </a:path>
            </a:pathLst>
          </a:custGeom>
          <a:solidFill>
            <a:srgbClr val="7AB8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 sz="1800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803" y="6369720"/>
            <a:ext cx="1315432" cy="290709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9258303" y="4191000"/>
            <a:ext cx="2707935" cy="685800"/>
          </a:xfrm>
          <a:prstGeom prst="rect">
            <a:avLst/>
          </a:prstGeom>
        </p:spPr>
        <p:txBody>
          <a:bodyPr rIns="0">
            <a:normAutofit/>
          </a:bodyPr>
          <a:lstStyle>
            <a:lvl1pPr marL="0" indent="0" algn="r">
              <a:spcBef>
                <a:spcPts val="0"/>
              </a:spcBef>
              <a:buNone/>
              <a:defRPr sz="1500" b="1" baseline="0"/>
            </a:lvl1pPr>
          </a:lstStyle>
          <a:p>
            <a:pPr lvl="0"/>
            <a:r>
              <a:rPr lang="en-GB" dirty="0"/>
              <a:t>Click to add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8572503" y="4907479"/>
            <a:ext cx="3393735" cy="685800"/>
          </a:xfrm>
          <a:prstGeom prst="rect">
            <a:avLst/>
          </a:prstGeom>
        </p:spPr>
        <p:txBody>
          <a:bodyPr tIns="0" rIns="0">
            <a:normAutofit/>
          </a:bodyPr>
          <a:lstStyle>
            <a:lvl1pPr marL="0" indent="0" algn="r"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en-US" altLang="en-US" sz="1400" dirty="0">
                <a:solidFill>
                  <a:srgbClr val="353D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add subtitle</a:t>
            </a:r>
            <a:endParaRPr lang="en-GB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305801" y="5631576"/>
            <a:ext cx="3660435" cy="244520"/>
          </a:xfrm>
          <a:prstGeom prst="rect">
            <a:avLst/>
          </a:prstGeom>
        </p:spPr>
        <p:txBody>
          <a:bodyPr tIns="0" rIns="0">
            <a:normAutofit/>
          </a:bodyPr>
          <a:lstStyle>
            <a:lvl1pPr marL="0" indent="0" algn="r">
              <a:spcBef>
                <a:spcPts val="0"/>
              </a:spcBef>
              <a:buNone/>
              <a:defRPr sz="1100" b="1"/>
            </a:lvl1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9221101" y="2183607"/>
            <a:ext cx="2784475" cy="172457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PH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260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2" y="1905002"/>
            <a:ext cx="5706375" cy="42941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8079" y="1905002"/>
            <a:ext cx="5706375" cy="42941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2" y="1295400"/>
            <a:ext cx="11599652" cy="6096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9990018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04802" y="2584449"/>
            <a:ext cx="5706375" cy="361473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198079" y="2584449"/>
            <a:ext cx="5706375" cy="361473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2" y="1295400"/>
            <a:ext cx="11599652" cy="6096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2"/>
          </p:nvPr>
        </p:nvSpPr>
        <p:spPr>
          <a:xfrm>
            <a:off x="304802" y="1905000"/>
            <a:ext cx="5706375" cy="67945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3"/>
          </p:nvPr>
        </p:nvSpPr>
        <p:spPr>
          <a:xfrm>
            <a:off x="6198079" y="1905000"/>
            <a:ext cx="5706375" cy="67945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62807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8"/>
          <p:cNvSpPr>
            <a:spLocks noGrp="1"/>
          </p:cNvSpPr>
          <p:nvPr>
            <p:ph sz="quarter" idx="10"/>
          </p:nvPr>
        </p:nvSpPr>
        <p:spPr>
          <a:xfrm>
            <a:off x="304800" y="1905004"/>
            <a:ext cx="11599653" cy="451570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2" y="1295400"/>
            <a:ext cx="11599652" cy="6096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0480212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2" y="1905002"/>
            <a:ext cx="5706375" cy="42941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8079" y="1905002"/>
            <a:ext cx="5706375" cy="42941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2" y="1295400"/>
            <a:ext cx="11599652" cy="6096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639132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04802" y="2584449"/>
            <a:ext cx="5706375" cy="36147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198079" y="2584449"/>
            <a:ext cx="5706375" cy="36147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2" y="1295400"/>
            <a:ext cx="11599652" cy="6096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2"/>
          </p:nvPr>
        </p:nvSpPr>
        <p:spPr>
          <a:xfrm>
            <a:off x="304802" y="1905000"/>
            <a:ext cx="5706375" cy="67945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3"/>
          </p:nvPr>
        </p:nvSpPr>
        <p:spPr>
          <a:xfrm>
            <a:off x="6198079" y="1905000"/>
            <a:ext cx="5706375" cy="67945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25792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8"/>
          <p:cNvSpPr>
            <a:spLocks noGrp="1"/>
          </p:cNvSpPr>
          <p:nvPr>
            <p:ph sz="quarter" idx="10"/>
          </p:nvPr>
        </p:nvSpPr>
        <p:spPr>
          <a:xfrm>
            <a:off x="304800" y="1905004"/>
            <a:ext cx="11599653" cy="451570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2" y="1295400"/>
            <a:ext cx="11599652" cy="6096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2655293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2" y="1905002"/>
            <a:ext cx="5706375" cy="42941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8079" y="1905002"/>
            <a:ext cx="5706375" cy="42941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2" y="1295400"/>
            <a:ext cx="11599652" cy="6096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218609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04802" y="2584449"/>
            <a:ext cx="5706375" cy="36147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198079" y="2584449"/>
            <a:ext cx="5706375" cy="36147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2" y="1295400"/>
            <a:ext cx="11599652" cy="6096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2"/>
          </p:nvPr>
        </p:nvSpPr>
        <p:spPr>
          <a:xfrm>
            <a:off x="304802" y="1905000"/>
            <a:ext cx="5706375" cy="67945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3"/>
          </p:nvPr>
        </p:nvSpPr>
        <p:spPr>
          <a:xfrm>
            <a:off x="6198079" y="1905000"/>
            <a:ext cx="5706375" cy="67945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94863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8"/>
          <p:cNvSpPr>
            <a:spLocks noGrp="1"/>
          </p:cNvSpPr>
          <p:nvPr>
            <p:ph sz="quarter" idx="10"/>
          </p:nvPr>
        </p:nvSpPr>
        <p:spPr>
          <a:xfrm>
            <a:off x="304800" y="1905004"/>
            <a:ext cx="11599653" cy="451570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2" y="1295400"/>
            <a:ext cx="11599652" cy="6096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6338548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2" y="1905002"/>
            <a:ext cx="5706375" cy="42941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8079" y="1905002"/>
            <a:ext cx="5706375" cy="42941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2" y="1295400"/>
            <a:ext cx="11599652" cy="6096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51548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4357491 h 6858000"/>
              <a:gd name="connsiteX3" fmla="*/ 9685774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4357491"/>
                </a:lnTo>
                <a:lnTo>
                  <a:pt x="96857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 anchor="b">
            <a:noAutofit/>
          </a:bodyPr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icon or</a:t>
            </a:r>
            <a:br>
              <a:rPr lang="en-GB" dirty="0"/>
            </a:br>
            <a:r>
              <a:rPr lang="en-GB" dirty="0"/>
              <a:t>drag and drop an image. Do not paste an image here.</a:t>
            </a:r>
          </a:p>
        </p:txBody>
      </p:sp>
      <p:sp>
        <p:nvSpPr>
          <p:cNvPr id="8" name="object 3"/>
          <p:cNvSpPr>
            <a:spLocks/>
          </p:cNvSpPr>
          <p:nvPr userDrawn="1"/>
        </p:nvSpPr>
        <p:spPr bwMode="auto">
          <a:xfrm>
            <a:off x="9677400" y="4348870"/>
            <a:ext cx="2514600" cy="2509133"/>
          </a:xfrm>
          <a:custGeom>
            <a:avLst/>
            <a:gdLst>
              <a:gd name="T0" fmla="*/ 4381500 w 4381500"/>
              <a:gd name="T1" fmla="*/ 0 h 4372609"/>
              <a:gd name="T2" fmla="*/ 0 w 4381500"/>
              <a:gd name="T3" fmla="*/ 4372142 h 4372609"/>
              <a:gd name="T4" fmla="*/ 4381500 w 4381500"/>
              <a:gd name="T5" fmla="*/ 4372142 h 4372609"/>
              <a:gd name="T6" fmla="*/ 4381500 w 4381500"/>
              <a:gd name="T7" fmla="*/ 0 h 437260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81500" h="4372609">
                <a:moveTo>
                  <a:pt x="4381500" y="0"/>
                </a:moveTo>
                <a:lnTo>
                  <a:pt x="0" y="4372140"/>
                </a:lnTo>
                <a:lnTo>
                  <a:pt x="4381500" y="4372140"/>
                </a:lnTo>
                <a:lnTo>
                  <a:pt x="4381500" y="0"/>
                </a:lnTo>
                <a:close/>
              </a:path>
            </a:pathLst>
          </a:custGeom>
          <a:solidFill>
            <a:srgbClr val="7AB8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 sz="18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259" y="6369718"/>
            <a:ext cx="1315432" cy="290711"/>
          </a:xfrm>
          <a:prstGeom prst="rect">
            <a:avLst/>
          </a:prstGeom>
        </p:spPr>
      </p:pic>
      <p:sp>
        <p:nvSpPr>
          <p:cNvPr id="10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2952751" y="318981"/>
            <a:ext cx="8973941" cy="872579"/>
          </a:xfrm>
          <a:prstGeom prst="rect">
            <a:avLst/>
          </a:prstGeom>
        </p:spPr>
        <p:txBody>
          <a:bodyPr rIns="0" bIns="0" anchor="b">
            <a:normAutofit/>
          </a:bodyPr>
          <a:lstStyle>
            <a:lvl1pPr marL="0" indent="0" algn="r">
              <a:spcBef>
                <a:spcPts val="0"/>
              </a:spcBef>
              <a:buNone/>
              <a:defRPr sz="27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Click to add title</a:t>
            </a:r>
            <a:endParaRPr lang="en-GB" dirty="0"/>
          </a:p>
        </p:txBody>
      </p:sp>
      <p:sp>
        <p:nvSpPr>
          <p:cNvPr id="11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2952752" y="1219203"/>
            <a:ext cx="8973941" cy="309861"/>
          </a:xfrm>
          <a:prstGeom prst="rect">
            <a:avLst/>
          </a:prstGeom>
        </p:spPr>
        <p:txBody>
          <a:bodyPr tIns="0" rIns="0" anchor="b">
            <a:normAutofit/>
          </a:bodyPr>
          <a:lstStyle>
            <a:lvl1pPr marL="0" indent="0" algn="r">
              <a:spcBef>
                <a:spcPts val="0"/>
              </a:spcBef>
              <a:buNone/>
              <a:defRPr sz="15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04350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04802" y="2584449"/>
            <a:ext cx="5706375" cy="36147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198079" y="2584449"/>
            <a:ext cx="5706375" cy="361473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2" y="1295400"/>
            <a:ext cx="11599652" cy="6096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2"/>
          </p:nvPr>
        </p:nvSpPr>
        <p:spPr>
          <a:xfrm>
            <a:off x="304802" y="1905000"/>
            <a:ext cx="5706375" cy="67945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3"/>
          </p:nvPr>
        </p:nvSpPr>
        <p:spPr>
          <a:xfrm>
            <a:off x="6198079" y="1905000"/>
            <a:ext cx="5706375" cy="67945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21271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sp>
          <p:nvSpPr>
            <p:cNvPr id="5" name="object 2"/>
            <p:cNvSpPr>
              <a:spLocks/>
            </p:cNvSpPr>
            <p:nvPr userDrawn="1"/>
          </p:nvSpPr>
          <p:spPr bwMode="auto">
            <a:xfrm>
              <a:off x="3048315" y="0"/>
              <a:ext cx="9143685" cy="6858000"/>
            </a:xfrm>
            <a:custGeom>
              <a:avLst/>
              <a:gdLst>
                <a:gd name="T0" fmla="*/ 16256000 w 16256000"/>
                <a:gd name="T1" fmla="*/ 0 h 12192000"/>
                <a:gd name="T2" fmla="*/ 0 w 16256000"/>
                <a:gd name="T3" fmla="*/ 0 h 12192000"/>
                <a:gd name="T4" fmla="*/ 0 w 16256000"/>
                <a:gd name="T5" fmla="*/ 12192000 h 12192000"/>
                <a:gd name="T6" fmla="*/ 6886371 w 16256000"/>
                <a:gd name="T7" fmla="*/ 12192000 h 12192000"/>
                <a:gd name="T8" fmla="*/ 16256000 w 16256000"/>
                <a:gd name="T9" fmla="*/ 2842412 h 12192000"/>
                <a:gd name="T10" fmla="*/ 16256000 w 16256000"/>
                <a:gd name="T11" fmla="*/ 0 h 12192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56000" h="12192000">
                  <a:moveTo>
                    <a:pt x="16256000" y="0"/>
                  </a:moveTo>
                  <a:lnTo>
                    <a:pt x="0" y="0"/>
                  </a:lnTo>
                  <a:lnTo>
                    <a:pt x="0" y="12192000"/>
                  </a:lnTo>
                  <a:lnTo>
                    <a:pt x="6886371" y="12192000"/>
                  </a:lnTo>
                  <a:lnTo>
                    <a:pt x="16256000" y="2842412"/>
                  </a:lnTo>
                  <a:lnTo>
                    <a:pt x="16256000" y="0"/>
                  </a:lnTo>
                  <a:close/>
                </a:path>
              </a:pathLst>
            </a:custGeom>
            <a:solidFill>
              <a:srgbClr val="7AB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-1" y="0"/>
              <a:ext cx="4968815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sp>
        <p:nvSpPr>
          <p:cNvPr id="7" name="object 11"/>
          <p:cNvSpPr>
            <a:spLocks/>
          </p:cNvSpPr>
          <p:nvPr userDrawn="1"/>
        </p:nvSpPr>
        <p:spPr bwMode="auto">
          <a:xfrm>
            <a:off x="10502717" y="1591056"/>
            <a:ext cx="1689283" cy="1685544"/>
          </a:xfrm>
          <a:custGeom>
            <a:avLst/>
            <a:gdLst>
              <a:gd name="T0" fmla="*/ 3106496 w 3107055"/>
              <a:gd name="T1" fmla="*/ 0 h 3100070"/>
              <a:gd name="T2" fmla="*/ 0 w 3107055"/>
              <a:gd name="T3" fmla="*/ 3099841 h 3100070"/>
              <a:gd name="T4" fmla="*/ 532358 w 3107055"/>
              <a:gd name="T5" fmla="*/ 3099841 h 3100070"/>
              <a:gd name="T6" fmla="*/ 3106496 w 3107055"/>
              <a:gd name="T7" fmla="*/ 531215 h 3100070"/>
              <a:gd name="T8" fmla="*/ 3106496 w 3107055"/>
              <a:gd name="T9" fmla="*/ 0 h 31000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07055" h="3100070">
                <a:moveTo>
                  <a:pt x="3106496" y="0"/>
                </a:moveTo>
                <a:lnTo>
                  <a:pt x="0" y="3099841"/>
                </a:lnTo>
                <a:lnTo>
                  <a:pt x="532358" y="3099841"/>
                </a:lnTo>
                <a:lnTo>
                  <a:pt x="3106496" y="531215"/>
                </a:lnTo>
                <a:lnTo>
                  <a:pt x="3106496" y="0"/>
                </a:lnTo>
                <a:close/>
              </a:path>
            </a:pathLst>
          </a:custGeom>
          <a:solidFill>
            <a:srgbClr val="353D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 sz="1800" dirty="0"/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9326450" y="932689"/>
            <a:ext cx="2865553" cy="2853716"/>
          </a:xfrm>
          <a:custGeom>
            <a:avLst/>
            <a:gdLst>
              <a:gd name="connsiteX0" fmla="*/ 2859734 w 2865553"/>
              <a:gd name="connsiteY0" fmla="*/ 0 h 2853716"/>
              <a:gd name="connsiteX1" fmla="*/ 2865553 w 2865553"/>
              <a:gd name="connsiteY1" fmla="*/ 0 h 2853716"/>
              <a:gd name="connsiteX2" fmla="*/ 2865553 w 2865553"/>
              <a:gd name="connsiteY2" fmla="*/ 666827 h 2853716"/>
              <a:gd name="connsiteX3" fmla="*/ 674053 w 2865553"/>
              <a:gd name="connsiteY3" fmla="*/ 2853716 h 2853716"/>
              <a:gd name="connsiteX4" fmla="*/ 0 w 2865553"/>
              <a:gd name="connsiteY4" fmla="*/ 2853716 h 285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5553" h="2853716">
                <a:moveTo>
                  <a:pt x="2859734" y="0"/>
                </a:moveTo>
                <a:lnTo>
                  <a:pt x="2865553" y="0"/>
                </a:lnTo>
                <a:lnTo>
                  <a:pt x="2865553" y="666827"/>
                </a:lnTo>
                <a:lnTo>
                  <a:pt x="674053" y="2853716"/>
                </a:lnTo>
                <a:lnTo>
                  <a:pt x="0" y="2853716"/>
                </a:lnTo>
                <a:close/>
              </a:path>
            </a:pathLst>
          </a:custGeom>
          <a:solidFill>
            <a:srgbClr val="353D3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endParaRPr lang="en-GB" sz="1800"/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896113"/>
            <a:ext cx="9817100" cy="140258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9640664" y="4111583"/>
            <a:ext cx="2237117" cy="242124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900" b="0" baseline="0">
                <a:solidFill>
                  <a:srgbClr val="7E847B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4510314"/>
            <a:ext cx="4465519" cy="132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762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social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sp>
          <p:nvSpPr>
            <p:cNvPr id="5" name="object 2"/>
            <p:cNvSpPr>
              <a:spLocks/>
            </p:cNvSpPr>
            <p:nvPr userDrawn="1"/>
          </p:nvSpPr>
          <p:spPr bwMode="auto">
            <a:xfrm>
              <a:off x="3048315" y="0"/>
              <a:ext cx="9143685" cy="6858000"/>
            </a:xfrm>
            <a:custGeom>
              <a:avLst/>
              <a:gdLst>
                <a:gd name="T0" fmla="*/ 16256000 w 16256000"/>
                <a:gd name="T1" fmla="*/ 0 h 12192000"/>
                <a:gd name="T2" fmla="*/ 0 w 16256000"/>
                <a:gd name="T3" fmla="*/ 0 h 12192000"/>
                <a:gd name="T4" fmla="*/ 0 w 16256000"/>
                <a:gd name="T5" fmla="*/ 12192000 h 12192000"/>
                <a:gd name="T6" fmla="*/ 6886371 w 16256000"/>
                <a:gd name="T7" fmla="*/ 12192000 h 12192000"/>
                <a:gd name="T8" fmla="*/ 16256000 w 16256000"/>
                <a:gd name="T9" fmla="*/ 2842412 h 12192000"/>
                <a:gd name="T10" fmla="*/ 16256000 w 16256000"/>
                <a:gd name="T11" fmla="*/ 0 h 12192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56000" h="12192000">
                  <a:moveTo>
                    <a:pt x="16256000" y="0"/>
                  </a:moveTo>
                  <a:lnTo>
                    <a:pt x="0" y="0"/>
                  </a:lnTo>
                  <a:lnTo>
                    <a:pt x="0" y="12192000"/>
                  </a:lnTo>
                  <a:lnTo>
                    <a:pt x="6886371" y="12192000"/>
                  </a:lnTo>
                  <a:lnTo>
                    <a:pt x="16256000" y="2842412"/>
                  </a:lnTo>
                  <a:lnTo>
                    <a:pt x="16256000" y="0"/>
                  </a:lnTo>
                  <a:close/>
                </a:path>
              </a:pathLst>
            </a:custGeom>
            <a:solidFill>
              <a:srgbClr val="7AB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-1" y="0"/>
              <a:ext cx="4968815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</p:grpSp>
      <p:sp>
        <p:nvSpPr>
          <p:cNvPr id="7" name="object 11"/>
          <p:cNvSpPr>
            <a:spLocks/>
          </p:cNvSpPr>
          <p:nvPr userDrawn="1"/>
        </p:nvSpPr>
        <p:spPr bwMode="auto">
          <a:xfrm>
            <a:off x="10502717" y="1591056"/>
            <a:ext cx="1689283" cy="1685544"/>
          </a:xfrm>
          <a:custGeom>
            <a:avLst/>
            <a:gdLst>
              <a:gd name="T0" fmla="*/ 3106496 w 3107055"/>
              <a:gd name="T1" fmla="*/ 0 h 3100070"/>
              <a:gd name="T2" fmla="*/ 0 w 3107055"/>
              <a:gd name="T3" fmla="*/ 3099841 h 3100070"/>
              <a:gd name="T4" fmla="*/ 532358 w 3107055"/>
              <a:gd name="T5" fmla="*/ 3099841 h 3100070"/>
              <a:gd name="T6" fmla="*/ 3106496 w 3107055"/>
              <a:gd name="T7" fmla="*/ 531215 h 3100070"/>
              <a:gd name="T8" fmla="*/ 3106496 w 3107055"/>
              <a:gd name="T9" fmla="*/ 0 h 31000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07055" h="3100070">
                <a:moveTo>
                  <a:pt x="3106496" y="0"/>
                </a:moveTo>
                <a:lnTo>
                  <a:pt x="0" y="3099841"/>
                </a:lnTo>
                <a:lnTo>
                  <a:pt x="532358" y="3099841"/>
                </a:lnTo>
                <a:lnTo>
                  <a:pt x="3106496" y="531215"/>
                </a:lnTo>
                <a:lnTo>
                  <a:pt x="3106496" y="0"/>
                </a:lnTo>
                <a:close/>
              </a:path>
            </a:pathLst>
          </a:custGeom>
          <a:solidFill>
            <a:srgbClr val="353D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 sz="1800" dirty="0"/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9326450" y="932689"/>
            <a:ext cx="2865553" cy="2853716"/>
          </a:xfrm>
          <a:custGeom>
            <a:avLst/>
            <a:gdLst>
              <a:gd name="connsiteX0" fmla="*/ 2859734 w 2865553"/>
              <a:gd name="connsiteY0" fmla="*/ 0 h 2853716"/>
              <a:gd name="connsiteX1" fmla="*/ 2865553 w 2865553"/>
              <a:gd name="connsiteY1" fmla="*/ 0 h 2853716"/>
              <a:gd name="connsiteX2" fmla="*/ 2865553 w 2865553"/>
              <a:gd name="connsiteY2" fmla="*/ 666827 h 2853716"/>
              <a:gd name="connsiteX3" fmla="*/ 674053 w 2865553"/>
              <a:gd name="connsiteY3" fmla="*/ 2853716 h 2853716"/>
              <a:gd name="connsiteX4" fmla="*/ 0 w 2865553"/>
              <a:gd name="connsiteY4" fmla="*/ 2853716 h 285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5553" h="2853716">
                <a:moveTo>
                  <a:pt x="2859734" y="0"/>
                </a:moveTo>
                <a:lnTo>
                  <a:pt x="2865553" y="0"/>
                </a:lnTo>
                <a:lnTo>
                  <a:pt x="2865553" y="666827"/>
                </a:lnTo>
                <a:lnTo>
                  <a:pt x="674053" y="2853716"/>
                </a:lnTo>
                <a:lnTo>
                  <a:pt x="0" y="2853716"/>
                </a:lnTo>
                <a:close/>
              </a:path>
            </a:pathLst>
          </a:custGeom>
          <a:solidFill>
            <a:srgbClr val="353D3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endParaRPr lang="en-GB" sz="1800"/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896113"/>
            <a:ext cx="9817100" cy="140258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pic>
        <p:nvPicPr>
          <p:cNvPr id="13" name="Picture 3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949" y="4510317"/>
            <a:ext cx="258027" cy="210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 userDrawn="1"/>
        </p:nvSpPr>
        <p:spPr>
          <a:xfrm>
            <a:off x="9821455" y="4468633"/>
            <a:ext cx="217932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71776D"/>
                </a:solidFill>
              </a:rPr>
              <a:t>Follow us on</a:t>
            </a:r>
          </a:p>
          <a:p>
            <a:r>
              <a:rPr lang="en-US" sz="800" b="1" u="sng" dirty="0">
                <a:solidFill>
                  <a:srgbClr val="71776D"/>
                </a:solidFill>
              </a:rPr>
              <a:t>www.twitter.com/Aurecon</a:t>
            </a:r>
          </a:p>
          <a:p>
            <a:endParaRPr lang="en-US" sz="800" dirty="0">
              <a:solidFill>
                <a:srgbClr val="71776D"/>
              </a:solidFill>
            </a:endParaRPr>
          </a:p>
          <a:p>
            <a:r>
              <a:rPr lang="en-US" sz="800" dirty="0">
                <a:solidFill>
                  <a:srgbClr val="71776D"/>
                </a:solidFill>
              </a:rPr>
              <a:t>Join us on</a:t>
            </a:r>
          </a:p>
          <a:p>
            <a:r>
              <a:rPr lang="en-US" sz="800" b="1" u="sng" dirty="0">
                <a:solidFill>
                  <a:srgbClr val="71776D"/>
                </a:solidFill>
              </a:rPr>
              <a:t>www.facebook.com/Aurecon</a:t>
            </a:r>
          </a:p>
          <a:p>
            <a:endParaRPr lang="en-US" sz="800" dirty="0">
              <a:solidFill>
                <a:srgbClr val="71776D"/>
              </a:solidFill>
            </a:endParaRPr>
          </a:p>
          <a:p>
            <a:r>
              <a:rPr lang="en-US" sz="800" dirty="0">
                <a:solidFill>
                  <a:srgbClr val="71776D"/>
                </a:solidFill>
              </a:rPr>
              <a:t>Watch us on</a:t>
            </a:r>
          </a:p>
          <a:p>
            <a:r>
              <a:rPr lang="en-US" sz="800" b="1" u="sng" dirty="0">
                <a:solidFill>
                  <a:srgbClr val="71776D"/>
                </a:solidFill>
              </a:rPr>
              <a:t>www.youtube.com/user/AureconGroup</a:t>
            </a:r>
          </a:p>
          <a:p>
            <a:endParaRPr lang="en-US" sz="800" dirty="0">
              <a:solidFill>
                <a:srgbClr val="71776D"/>
              </a:solidFill>
            </a:endParaRPr>
          </a:p>
          <a:p>
            <a:r>
              <a:rPr lang="en-US" sz="800" dirty="0">
                <a:solidFill>
                  <a:srgbClr val="71776D"/>
                </a:solidFill>
              </a:rPr>
              <a:t>Follow us on</a:t>
            </a:r>
          </a:p>
          <a:p>
            <a:r>
              <a:rPr lang="en-US" sz="800" b="1" u="sng" dirty="0">
                <a:solidFill>
                  <a:srgbClr val="71776D"/>
                </a:solidFill>
              </a:rPr>
              <a:t>www.instagram.com/Aurecon</a:t>
            </a:r>
          </a:p>
          <a:p>
            <a:endParaRPr lang="en-US" sz="800" dirty="0">
              <a:solidFill>
                <a:srgbClr val="71776D"/>
              </a:solidFill>
            </a:endParaRPr>
          </a:p>
          <a:p>
            <a:r>
              <a:rPr lang="en-US" sz="800" dirty="0">
                <a:solidFill>
                  <a:srgbClr val="71776D"/>
                </a:solidFill>
              </a:rPr>
              <a:t>Follow us on</a:t>
            </a:r>
          </a:p>
          <a:p>
            <a:r>
              <a:rPr lang="en-US" sz="800" b="1" u="sng" dirty="0">
                <a:solidFill>
                  <a:srgbClr val="71776D"/>
                </a:solidFill>
              </a:rPr>
              <a:t>www.linkedin.com/company/Aurecon</a:t>
            </a:r>
          </a:p>
          <a:p>
            <a:endParaRPr lang="en-US" sz="800" dirty="0">
              <a:solidFill>
                <a:srgbClr val="71776D"/>
              </a:solidFill>
            </a:endParaRPr>
          </a:p>
          <a:p>
            <a:r>
              <a:rPr lang="en-US" sz="800" dirty="0">
                <a:solidFill>
                  <a:srgbClr val="71776D"/>
                </a:solidFill>
              </a:rPr>
              <a:t>Follow us on</a:t>
            </a:r>
          </a:p>
          <a:p>
            <a:r>
              <a:rPr lang="en-US" sz="800" b="1" u="sng" dirty="0">
                <a:solidFill>
                  <a:srgbClr val="71776D"/>
                </a:solidFill>
              </a:rPr>
              <a:t>www.slideshare.net/Aurecon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4510314"/>
            <a:ext cx="4465519" cy="132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35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ole -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0198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4195364 h 6858000"/>
              <a:gd name="connsiteX3" fmla="*/ 9529364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1581150 h 6858000"/>
              <a:gd name="connsiteX6" fmla="*/ 6068 w 12192000"/>
              <a:gd name="connsiteY6" fmla="*/ 1575082 h 6858000"/>
              <a:gd name="connsiteX7" fmla="*/ 6068 w 12192000"/>
              <a:gd name="connsiteY7" fmla="*/ 15941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0198" y="0"/>
                </a:moveTo>
                <a:lnTo>
                  <a:pt x="12192000" y="0"/>
                </a:lnTo>
                <a:lnTo>
                  <a:pt x="12192000" y="4195364"/>
                </a:lnTo>
                <a:lnTo>
                  <a:pt x="9529364" y="6858000"/>
                </a:lnTo>
                <a:lnTo>
                  <a:pt x="0" y="6858000"/>
                </a:lnTo>
                <a:lnTo>
                  <a:pt x="0" y="1581150"/>
                </a:lnTo>
                <a:lnTo>
                  <a:pt x="6068" y="1575082"/>
                </a:lnTo>
                <a:lnTo>
                  <a:pt x="6068" y="159413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 anchor="b"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bg1"/>
                </a:solidFill>
              </a:defRPr>
            </a:lvl1pPr>
          </a:lstStyle>
          <a:p>
            <a:r>
              <a:rPr lang="en-GB"/>
              <a:t>To place an image, click the picture icon or</a:t>
            </a:r>
            <a:br>
              <a:rPr lang="en-GB"/>
            </a:br>
            <a:r>
              <a:rPr lang="en-GB"/>
              <a:t>drag and drop an image. Do not paste an image here.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02" y="6278911"/>
            <a:ext cx="3966764" cy="31870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000" b="1">
                <a:solidFill>
                  <a:schemeClr val="bg1"/>
                </a:solidFill>
              </a:defRPr>
            </a:lvl1pPr>
            <a:lvl2pPr marL="685766" indent="-228589">
              <a:buClr>
                <a:schemeClr val="tx1"/>
              </a:buClr>
              <a:buFont typeface="Arial" panose="020B0604020202020204" pitchFamily="34" charset="0"/>
              <a:buChar char="‒"/>
              <a:defRPr/>
            </a:lvl2pPr>
            <a:lvl3pPr marL="1142942" indent="-228589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1371532" indent="0">
              <a:buFontTx/>
              <a:buNone/>
              <a:defRPr/>
            </a:lvl4pPr>
            <a:lvl5pPr marL="1828709" indent="0">
              <a:buFontTx/>
              <a:buNone/>
              <a:defRPr/>
            </a:lvl5pPr>
          </a:lstStyle>
          <a:p>
            <a:pPr lvl="0"/>
            <a:r>
              <a:rPr lang="en-GB"/>
              <a:t>Click to add info</a:t>
            </a:r>
          </a:p>
        </p:txBody>
      </p:sp>
    </p:spTree>
    <p:extLst>
      <p:ext uri="{BB962C8B-B14F-4D97-AF65-F5344CB8AC3E}">
        <p14:creationId xmlns:p14="http://schemas.microsoft.com/office/powerpoint/2010/main" val="3849653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Pag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0"/>
          <p:cNvSpPr>
            <a:spLocks/>
          </p:cNvSpPr>
          <p:nvPr userDrawn="1"/>
        </p:nvSpPr>
        <p:spPr bwMode="auto">
          <a:xfrm>
            <a:off x="1752600" y="3924894"/>
            <a:ext cx="4343400" cy="2933109"/>
          </a:xfrm>
          <a:custGeom>
            <a:avLst/>
            <a:gdLst>
              <a:gd name="T0" fmla="*/ 7710609 w 7710805"/>
              <a:gd name="T1" fmla="*/ 0 h 5207000"/>
              <a:gd name="T2" fmla="*/ 5218157 w 7710805"/>
              <a:gd name="T3" fmla="*/ 0 h 5207000"/>
              <a:gd name="T4" fmla="*/ 0 w 7710805"/>
              <a:gd name="T5" fmla="*/ 5207000 h 5207000"/>
              <a:gd name="T6" fmla="*/ 2492451 w 7710805"/>
              <a:gd name="T7" fmla="*/ 5207000 h 5207000"/>
              <a:gd name="T8" fmla="*/ 7710609 w 7710805"/>
              <a:gd name="T9" fmla="*/ 0 h 5207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10805" h="5207000">
                <a:moveTo>
                  <a:pt x="7710609" y="0"/>
                </a:moveTo>
                <a:lnTo>
                  <a:pt x="5218157" y="0"/>
                </a:lnTo>
                <a:lnTo>
                  <a:pt x="0" y="5207000"/>
                </a:lnTo>
                <a:lnTo>
                  <a:pt x="2492451" y="5207000"/>
                </a:lnTo>
                <a:lnTo>
                  <a:pt x="7710609" y="0"/>
                </a:lnTo>
                <a:close/>
              </a:path>
            </a:pathLst>
          </a:custGeom>
          <a:solidFill>
            <a:schemeClr val="tx2">
              <a:alpha val="5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80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121344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3429000 h 6858000"/>
              <a:gd name="connsiteX3" fmla="*/ 2667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12134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121344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2667000" y="6858000"/>
                </a:lnTo>
                <a:lnTo>
                  <a:pt x="0" y="6858000"/>
                </a:lnTo>
                <a:lnTo>
                  <a:pt x="0" y="121344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 To place an image, click</a:t>
            </a:r>
            <a:br>
              <a:rPr lang="en-GB" dirty="0"/>
            </a:br>
            <a:r>
              <a:rPr lang="en-GB" dirty="0"/>
              <a:t>              the picture icon or drag and </a:t>
            </a:r>
            <a:br>
              <a:rPr lang="en-GB" dirty="0"/>
            </a:br>
            <a:r>
              <a:rPr lang="en-GB" dirty="0"/>
              <a:t>  drop an image. Do not paste an image here.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-1" y="0"/>
            <a:ext cx="1142973" cy="1143000"/>
            <a:chOff x="-1" y="0"/>
            <a:chExt cx="1142973" cy="1143000"/>
          </a:xfrm>
        </p:grpSpPr>
        <p:sp>
          <p:nvSpPr>
            <p:cNvPr id="6" name="object 4"/>
            <p:cNvSpPr>
              <a:spLocks/>
            </p:cNvSpPr>
            <p:nvPr userDrawn="1"/>
          </p:nvSpPr>
          <p:spPr bwMode="auto">
            <a:xfrm>
              <a:off x="-1" y="0"/>
              <a:ext cx="1138152" cy="1143000"/>
            </a:xfrm>
            <a:custGeom>
              <a:avLst/>
              <a:gdLst>
                <a:gd name="T0" fmla="*/ 2098992 w 2099310"/>
                <a:gd name="T1" fmla="*/ 0 h 2108200"/>
                <a:gd name="T2" fmla="*/ 0 w 2099310"/>
                <a:gd name="T3" fmla="*/ 0 h 2108200"/>
                <a:gd name="T4" fmla="*/ 0 w 2099310"/>
                <a:gd name="T5" fmla="*/ 2108200 h 2108200"/>
                <a:gd name="T6" fmla="*/ 2098992 w 2099310"/>
                <a:gd name="T7" fmla="*/ 0 h 21082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99310" h="2108200">
                  <a:moveTo>
                    <a:pt x="2098992" y="0"/>
                  </a:moveTo>
                  <a:lnTo>
                    <a:pt x="0" y="0"/>
                  </a:lnTo>
                  <a:lnTo>
                    <a:pt x="0" y="2108200"/>
                  </a:lnTo>
                  <a:lnTo>
                    <a:pt x="2098992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/>
            </a:p>
          </p:txBody>
        </p:sp>
        <p:grpSp>
          <p:nvGrpSpPr>
            <p:cNvPr id="7" name="Group 6"/>
            <p:cNvGrpSpPr/>
            <p:nvPr userDrawn="1"/>
          </p:nvGrpSpPr>
          <p:grpSpPr>
            <a:xfrm>
              <a:off x="0" y="0"/>
              <a:ext cx="1142972" cy="1143000"/>
              <a:chOff x="0" y="0"/>
              <a:chExt cx="1965912" cy="1965960"/>
            </a:xfrm>
          </p:grpSpPr>
          <p:sp>
            <p:nvSpPr>
              <p:cNvPr id="8" name="object 5"/>
              <p:cNvSpPr>
                <a:spLocks/>
              </p:cNvSpPr>
              <p:nvPr userDrawn="1"/>
            </p:nvSpPr>
            <p:spPr bwMode="auto">
              <a:xfrm>
                <a:off x="0" y="0"/>
                <a:ext cx="1965912" cy="1965960"/>
              </a:xfrm>
              <a:custGeom>
                <a:avLst/>
                <a:gdLst>
                  <a:gd name="T0" fmla="*/ 1965572 w 1965960"/>
                  <a:gd name="T1" fmla="*/ 0 h 1965960"/>
                  <a:gd name="T2" fmla="*/ 0 w 1965960"/>
                  <a:gd name="T3" fmla="*/ 1965571 h 19659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965960" h="1965960">
                    <a:moveTo>
                      <a:pt x="1965572" y="0"/>
                    </a:moveTo>
                    <a:lnTo>
                      <a:pt x="0" y="1965571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9" name="object 6"/>
              <p:cNvSpPr>
                <a:spLocks/>
              </p:cNvSpPr>
              <p:nvPr userDrawn="1"/>
            </p:nvSpPr>
            <p:spPr bwMode="auto">
              <a:xfrm>
                <a:off x="0" y="0"/>
                <a:ext cx="1809070" cy="1809114"/>
              </a:xfrm>
              <a:custGeom>
                <a:avLst/>
                <a:gdLst>
                  <a:gd name="T0" fmla="*/ 1808983 w 1809114"/>
                  <a:gd name="T1" fmla="*/ 0 h 1809114"/>
                  <a:gd name="T2" fmla="*/ 0 w 1809114"/>
                  <a:gd name="T3" fmla="*/ 1808985 h 18091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809114" h="1809114">
                    <a:moveTo>
                      <a:pt x="1808983" y="0"/>
                    </a:moveTo>
                    <a:lnTo>
                      <a:pt x="0" y="18089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0" name="object 7"/>
              <p:cNvSpPr>
                <a:spLocks/>
              </p:cNvSpPr>
              <p:nvPr userDrawn="1"/>
            </p:nvSpPr>
            <p:spPr bwMode="auto">
              <a:xfrm>
                <a:off x="0" y="0"/>
                <a:ext cx="1652865" cy="1652905"/>
              </a:xfrm>
              <a:custGeom>
                <a:avLst/>
                <a:gdLst>
                  <a:gd name="T0" fmla="*/ 1652364 w 1652905"/>
                  <a:gd name="T1" fmla="*/ 0 h 1652905"/>
                  <a:gd name="T2" fmla="*/ 0 w 1652905"/>
                  <a:gd name="T3" fmla="*/ 1652363 h 16529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52905" h="1652905">
                    <a:moveTo>
                      <a:pt x="1652364" y="0"/>
                    </a:moveTo>
                    <a:lnTo>
                      <a:pt x="0" y="165236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1" name="object 8"/>
              <p:cNvSpPr>
                <a:spLocks/>
              </p:cNvSpPr>
              <p:nvPr userDrawn="1"/>
            </p:nvSpPr>
            <p:spPr bwMode="auto">
              <a:xfrm>
                <a:off x="0" y="0"/>
                <a:ext cx="1496024" cy="1496060"/>
              </a:xfrm>
              <a:custGeom>
                <a:avLst/>
                <a:gdLst>
                  <a:gd name="T0" fmla="*/ 1495719 w 1496060"/>
                  <a:gd name="T1" fmla="*/ 0 h 1496060"/>
                  <a:gd name="T2" fmla="*/ 0 w 1496060"/>
                  <a:gd name="T3" fmla="*/ 1495719 h 14960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96060" h="1496060">
                    <a:moveTo>
                      <a:pt x="1495719" y="0"/>
                    </a:moveTo>
                    <a:lnTo>
                      <a:pt x="0" y="149571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2" name="object 9"/>
              <p:cNvSpPr>
                <a:spLocks/>
              </p:cNvSpPr>
              <p:nvPr userDrawn="1"/>
            </p:nvSpPr>
            <p:spPr bwMode="auto">
              <a:xfrm>
                <a:off x="0" y="0"/>
                <a:ext cx="1339183" cy="1339215"/>
              </a:xfrm>
              <a:custGeom>
                <a:avLst/>
                <a:gdLst>
                  <a:gd name="T0" fmla="*/ 1339075 w 1339215"/>
                  <a:gd name="T1" fmla="*/ 0 h 1339215"/>
                  <a:gd name="T2" fmla="*/ 0 w 1339215"/>
                  <a:gd name="T3" fmla="*/ 1339076 h 13392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339215" h="1339215">
                    <a:moveTo>
                      <a:pt x="1339075" y="0"/>
                    </a:moveTo>
                    <a:lnTo>
                      <a:pt x="0" y="133907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3" name="object 10"/>
              <p:cNvSpPr>
                <a:spLocks/>
              </p:cNvSpPr>
              <p:nvPr userDrawn="1"/>
            </p:nvSpPr>
            <p:spPr bwMode="auto">
              <a:xfrm>
                <a:off x="0" y="0"/>
                <a:ext cx="1182976" cy="1183005"/>
              </a:xfrm>
              <a:custGeom>
                <a:avLst/>
                <a:gdLst>
                  <a:gd name="T0" fmla="*/ 1182485 w 1183005"/>
                  <a:gd name="T1" fmla="*/ 0 h 1183005"/>
                  <a:gd name="T2" fmla="*/ 0 w 1183005"/>
                  <a:gd name="T3" fmla="*/ 1182485 h 11830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83005" h="1183005">
                    <a:moveTo>
                      <a:pt x="1182485" y="0"/>
                    </a:moveTo>
                    <a:lnTo>
                      <a:pt x="0" y="11824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4" name="object 11"/>
              <p:cNvSpPr>
                <a:spLocks/>
              </p:cNvSpPr>
              <p:nvPr userDrawn="1"/>
            </p:nvSpPr>
            <p:spPr bwMode="auto">
              <a:xfrm>
                <a:off x="0" y="0"/>
                <a:ext cx="1026135" cy="1026160"/>
              </a:xfrm>
              <a:custGeom>
                <a:avLst/>
                <a:gdLst>
                  <a:gd name="T0" fmla="*/ 1025808 w 1026160"/>
                  <a:gd name="T1" fmla="*/ 0 h 1026160"/>
                  <a:gd name="T2" fmla="*/ 0 w 1026160"/>
                  <a:gd name="T3" fmla="*/ 1025808 h 10261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26160" h="1026160">
                    <a:moveTo>
                      <a:pt x="1025808" y="0"/>
                    </a:moveTo>
                    <a:lnTo>
                      <a:pt x="0" y="1025808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5" name="object 12"/>
              <p:cNvSpPr>
                <a:spLocks/>
              </p:cNvSpPr>
              <p:nvPr userDrawn="1"/>
            </p:nvSpPr>
            <p:spPr bwMode="auto">
              <a:xfrm>
                <a:off x="0" y="0"/>
                <a:ext cx="869294" cy="869315"/>
              </a:xfrm>
              <a:custGeom>
                <a:avLst/>
                <a:gdLst>
                  <a:gd name="T0" fmla="*/ 869196 w 869315"/>
                  <a:gd name="T1" fmla="*/ 0 h 869315"/>
                  <a:gd name="T2" fmla="*/ 0 w 869315"/>
                  <a:gd name="T3" fmla="*/ 869195 h 8693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9315" h="869315">
                    <a:moveTo>
                      <a:pt x="869196" y="0"/>
                    </a:moveTo>
                    <a:lnTo>
                      <a:pt x="0" y="86919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6" name="object 13"/>
              <p:cNvSpPr>
                <a:spLocks/>
              </p:cNvSpPr>
              <p:nvPr userDrawn="1"/>
            </p:nvSpPr>
            <p:spPr bwMode="auto">
              <a:xfrm>
                <a:off x="0" y="0"/>
                <a:ext cx="713088" cy="713105"/>
              </a:xfrm>
              <a:custGeom>
                <a:avLst/>
                <a:gdLst>
                  <a:gd name="T0" fmla="*/ 712600 w 713105"/>
                  <a:gd name="T1" fmla="*/ 0 h 713105"/>
                  <a:gd name="T2" fmla="*/ 0 w 713105"/>
                  <a:gd name="T3" fmla="*/ 712600 h 7131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13105" h="713105">
                    <a:moveTo>
                      <a:pt x="712600" y="0"/>
                    </a:moveTo>
                    <a:lnTo>
                      <a:pt x="0" y="71260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7" name="object 14"/>
              <p:cNvSpPr>
                <a:spLocks/>
              </p:cNvSpPr>
              <p:nvPr userDrawn="1"/>
            </p:nvSpPr>
            <p:spPr bwMode="auto">
              <a:xfrm>
                <a:off x="0" y="0"/>
                <a:ext cx="556247" cy="556260"/>
              </a:xfrm>
              <a:custGeom>
                <a:avLst/>
                <a:gdLst>
                  <a:gd name="T0" fmla="*/ 555969 w 556260"/>
                  <a:gd name="T1" fmla="*/ 0 h 556260"/>
                  <a:gd name="T2" fmla="*/ 0 w 556260"/>
                  <a:gd name="T3" fmla="*/ 555970 h 5562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56260" h="556260">
                    <a:moveTo>
                      <a:pt x="555969" y="0"/>
                    </a:moveTo>
                    <a:lnTo>
                      <a:pt x="0" y="55597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8" name="object 15"/>
              <p:cNvSpPr>
                <a:spLocks/>
              </p:cNvSpPr>
              <p:nvPr userDrawn="1"/>
            </p:nvSpPr>
            <p:spPr bwMode="auto">
              <a:xfrm>
                <a:off x="0" y="0"/>
                <a:ext cx="399405" cy="399415"/>
              </a:xfrm>
              <a:custGeom>
                <a:avLst/>
                <a:gdLst>
                  <a:gd name="T0" fmla="*/ 399313 w 399415"/>
                  <a:gd name="T1" fmla="*/ 0 h 399415"/>
                  <a:gd name="T2" fmla="*/ 0 w 399415"/>
                  <a:gd name="T3" fmla="*/ 399314 h 3994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99415" h="399415">
                    <a:moveTo>
                      <a:pt x="399313" y="0"/>
                    </a:moveTo>
                    <a:lnTo>
                      <a:pt x="0" y="399314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9" name="object 16"/>
              <p:cNvSpPr>
                <a:spLocks/>
              </p:cNvSpPr>
              <p:nvPr userDrawn="1"/>
            </p:nvSpPr>
            <p:spPr bwMode="auto">
              <a:xfrm>
                <a:off x="0" y="0"/>
                <a:ext cx="243198" cy="243204"/>
              </a:xfrm>
              <a:custGeom>
                <a:avLst/>
                <a:gdLst>
                  <a:gd name="T0" fmla="*/ 242709 w 243204"/>
                  <a:gd name="T1" fmla="*/ 0 h 243204"/>
                  <a:gd name="T2" fmla="*/ 0 w 243204"/>
                  <a:gd name="T3" fmla="*/ 242709 h 24320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43204" h="243204">
                    <a:moveTo>
                      <a:pt x="242709" y="0"/>
                    </a:moveTo>
                    <a:lnTo>
                      <a:pt x="0" y="24270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0" name="object 17"/>
              <p:cNvSpPr>
                <a:spLocks/>
              </p:cNvSpPr>
              <p:nvPr userDrawn="1"/>
            </p:nvSpPr>
            <p:spPr bwMode="auto">
              <a:xfrm>
                <a:off x="0" y="0"/>
                <a:ext cx="86358" cy="86360"/>
              </a:xfrm>
              <a:custGeom>
                <a:avLst/>
                <a:gdLst>
                  <a:gd name="T0" fmla="*/ 86106 w 86360"/>
                  <a:gd name="T1" fmla="*/ 0 h 86360"/>
                  <a:gd name="T2" fmla="*/ 0 w 86360"/>
                  <a:gd name="T3" fmla="*/ 86106 h 863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360" h="86360">
                    <a:moveTo>
                      <a:pt x="86106" y="0"/>
                    </a:moveTo>
                    <a:lnTo>
                      <a:pt x="0" y="8610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</p:grpSp>
      </p:grpSp>
      <p:grpSp>
        <p:nvGrpSpPr>
          <p:cNvPr id="26" name="Group 25"/>
          <p:cNvGrpSpPr/>
          <p:nvPr userDrawn="1"/>
        </p:nvGrpSpPr>
        <p:grpSpPr>
          <a:xfrm>
            <a:off x="10826879" y="236893"/>
            <a:ext cx="1084725" cy="439453"/>
            <a:chOff x="14185580" y="507429"/>
            <a:chExt cx="1562420" cy="632981"/>
          </a:xfrm>
        </p:grpSpPr>
        <p:sp>
          <p:nvSpPr>
            <p:cNvPr id="27" name="object 28"/>
            <p:cNvSpPr>
              <a:spLocks noChangeArrowheads="1"/>
            </p:cNvSpPr>
            <p:nvPr userDrawn="1"/>
          </p:nvSpPr>
          <p:spPr bwMode="auto">
            <a:xfrm>
              <a:off x="14185580" y="507429"/>
              <a:ext cx="1333499" cy="632981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8" name="object 29"/>
            <p:cNvSpPr>
              <a:spLocks noChangeArrowheads="1"/>
            </p:cNvSpPr>
            <p:nvPr userDrawn="1"/>
          </p:nvSpPr>
          <p:spPr bwMode="auto">
            <a:xfrm>
              <a:off x="15221102" y="509380"/>
              <a:ext cx="526898" cy="21380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29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6411945" y="838201"/>
            <a:ext cx="5499659" cy="1664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tx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6411944" y="2522637"/>
            <a:ext cx="5502773" cy="3801963"/>
          </a:xfrm>
          <a:prstGeom prst="rect">
            <a:avLst/>
          </a:prstGeom>
        </p:spPr>
        <p:txBody>
          <a:bodyPr>
            <a:normAutofit/>
          </a:bodyPr>
          <a:lstStyle>
            <a:lvl1pPr marL="228589" indent="-228589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000" baseline="0"/>
            </a:lvl1pPr>
            <a:lvl2pPr marL="457178" indent="-228589">
              <a:buClr>
                <a:schemeClr val="tx1"/>
              </a:buClr>
              <a:buFont typeface="Arial" panose="020B0604020202020204" pitchFamily="34" charset="0"/>
              <a:buChar char="‒"/>
              <a:defRPr sz="1800"/>
            </a:lvl2pPr>
            <a:lvl3pPr marL="685766" indent="-228589">
              <a:buClr>
                <a:schemeClr val="tx1"/>
              </a:buClr>
              <a:buFont typeface="Wingdings" panose="05000000000000000000" pitchFamily="2" charset="2"/>
              <a:buChar char="§"/>
              <a:defRPr sz="1600"/>
            </a:lvl3pPr>
            <a:lvl4pPr marL="914354" indent="0">
              <a:buFontTx/>
              <a:buNone/>
              <a:defRPr sz="1400"/>
            </a:lvl4pPr>
            <a:lvl5pPr marL="1371532" indent="0">
              <a:buFontTx/>
              <a:buNone/>
              <a:defRPr sz="1400"/>
            </a:lvl5pPr>
          </a:lstStyle>
          <a:p>
            <a:pPr lvl="0"/>
            <a:endParaRPr lang="en-US" dirty="0"/>
          </a:p>
        </p:txBody>
      </p:sp>
      <p:sp>
        <p:nvSpPr>
          <p:cNvPr id="25" name="TextBox 24"/>
          <p:cNvSpPr txBox="1"/>
          <p:nvPr userDrawn="1"/>
        </p:nvSpPr>
        <p:spPr>
          <a:xfrm>
            <a:off x="292101" y="6420706"/>
            <a:ext cx="475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C79CF02-B152-4EB4-BE49-15181A907B6E}" type="slidenum">
              <a:rPr lang="en-GB" sz="1200" smtClean="0"/>
              <a:t>‹#›</a:t>
            </a:fld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586905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-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0198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4195364 h 6858000"/>
              <a:gd name="connsiteX3" fmla="*/ 9529364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1581150 h 6858000"/>
              <a:gd name="connsiteX6" fmla="*/ 6068 w 12192000"/>
              <a:gd name="connsiteY6" fmla="*/ 1575082 h 6858000"/>
              <a:gd name="connsiteX7" fmla="*/ 6068 w 12192000"/>
              <a:gd name="connsiteY7" fmla="*/ 15941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0198" y="0"/>
                </a:moveTo>
                <a:lnTo>
                  <a:pt x="12192000" y="0"/>
                </a:lnTo>
                <a:lnTo>
                  <a:pt x="12192000" y="4195364"/>
                </a:lnTo>
                <a:lnTo>
                  <a:pt x="9529364" y="6858000"/>
                </a:lnTo>
                <a:lnTo>
                  <a:pt x="0" y="6858000"/>
                </a:lnTo>
                <a:lnTo>
                  <a:pt x="0" y="1581150"/>
                </a:lnTo>
                <a:lnTo>
                  <a:pt x="6068" y="1575082"/>
                </a:lnTo>
                <a:lnTo>
                  <a:pt x="6068" y="159413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 anchor="b"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icon or</a:t>
            </a:r>
            <a:br>
              <a:rPr lang="en-GB" dirty="0"/>
            </a:br>
            <a:r>
              <a:rPr lang="en-GB" dirty="0"/>
              <a:t>drag and drop an image. Do not paste an image here.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5524502" y="6278911"/>
            <a:ext cx="3966764" cy="31870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000" b="1">
                <a:solidFill>
                  <a:schemeClr val="bg1"/>
                </a:solidFill>
              </a:defRPr>
            </a:lvl1pPr>
            <a:lvl2pPr marL="685766" indent="-228589">
              <a:buClr>
                <a:schemeClr val="tx1"/>
              </a:buClr>
              <a:buFont typeface="Arial" panose="020B0604020202020204" pitchFamily="34" charset="0"/>
              <a:buChar char="‒"/>
              <a:defRPr/>
            </a:lvl2pPr>
            <a:lvl3pPr marL="1142942" indent="-228589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lvl3pPr>
            <a:lvl4pPr marL="1371532" indent="0">
              <a:buFontTx/>
              <a:buNone/>
              <a:defRPr/>
            </a:lvl4pPr>
            <a:lvl5pPr marL="1828709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add info</a:t>
            </a:r>
          </a:p>
        </p:txBody>
      </p:sp>
    </p:spTree>
    <p:extLst>
      <p:ext uri="{BB962C8B-B14F-4D97-AF65-F5344CB8AC3E}">
        <p14:creationId xmlns:p14="http://schemas.microsoft.com/office/powerpoint/2010/main" val="4030412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0"/>
            <a:ext cx="12191999" cy="6858000"/>
          </a:xfrm>
          <a:custGeom>
            <a:avLst/>
            <a:gdLst>
              <a:gd name="connsiteX0" fmla="*/ 1657974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12191998 w 12191999"/>
              <a:gd name="connsiteY3" fmla="*/ 6858000 h 6858000"/>
              <a:gd name="connsiteX4" fmla="*/ 12191998 w 12191999"/>
              <a:gd name="connsiteY4" fmla="*/ 1524002 h 6858000"/>
              <a:gd name="connsiteX5" fmla="*/ 6858000 w 12191999"/>
              <a:gd name="connsiteY5" fmla="*/ 6858000 h 6858000"/>
              <a:gd name="connsiteX6" fmla="*/ 0 w 12191999"/>
              <a:gd name="connsiteY6" fmla="*/ 6858000 h 6858000"/>
              <a:gd name="connsiteX7" fmla="*/ 0 w 12191999"/>
              <a:gd name="connsiteY7" fmla="*/ 16579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858000">
                <a:moveTo>
                  <a:pt x="1657974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12191998" y="6858000"/>
                </a:lnTo>
                <a:lnTo>
                  <a:pt x="12191998" y="1524002"/>
                </a:lnTo>
                <a:lnTo>
                  <a:pt x="6858000" y="6858000"/>
                </a:lnTo>
                <a:lnTo>
                  <a:pt x="0" y="6858000"/>
                </a:lnTo>
                <a:lnTo>
                  <a:pt x="0" y="1657974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txBody>
          <a:bodyPr wrap="square" anchor="b">
            <a:no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To place an image, click the picture </a:t>
            </a:r>
            <a:br>
              <a:rPr lang="en-GB" dirty="0"/>
            </a:br>
            <a:r>
              <a:rPr lang="en-GB" dirty="0"/>
              <a:t>icon or drag and drop an image. </a:t>
            </a:r>
            <a:br>
              <a:rPr lang="en-GB" dirty="0"/>
            </a:br>
            <a:r>
              <a:rPr lang="en-GB" dirty="0"/>
              <a:t>Do not paste an image here.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6350" y="3"/>
            <a:ext cx="1664324" cy="1650703"/>
            <a:chOff x="-6349" y="0"/>
            <a:chExt cx="1664324" cy="1650703"/>
          </a:xfrm>
        </p:grpSpPr>
        <p:sp>
          <p:nvSpPr>
            <p:cNvPr id="9" name="object 2"/>
            <p:cNvSpPr>
              <a:spLocks/>
            </p:cNvSpPr>
            <p:nvPr userDrawn="1"/>
          </p:nvSpPr>
          <p:spPr bwMode="auto">
            <a:xfrm>
              <a:off x="0" y="0"/>
              <a:ext cx="1657975" cy="1650703"/>
            </a:xfrm>
            <a:custGeom>
              <a:avLst/>
              <a:gdLst>
                <a:gd name="T0" fmla="*/ 2895600 w 2895600"/>
                <a:gd name="T1" fmla="*/ 0 h 2882900"/>
                <a:gd name="T2" fmla="*/ 0 w 2895600"/>
                <a:gd name="T3" fmla="*/ 0 h 2882900"/>
                <a:gd name="T4" fmla="*/ 0 w 2895600"/>
                <a:gd name="T5" fmla="*/ 2882912 h 2882900"/>
                <a:gd name="T6" fmla="*/ 2895600 w 2895600"/>
                <a:gd name="T7" fmla="*/ 0 h 28829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95600" h="2882900">
                  <a:moveTo>
                    <a:pt x="2895600" y="0"/>
                  </a:moveTo>
                  <a:lnTo>
                    <a:pt x="0" y="0"/>
                  </a:lnTo>
                  <a:lnTo>
                    <a:pt x="0" y="2882912"/>
                  </a:lnTo>
                  <a:lnTo>
                    <a:pt x="2895600" y="0"/>
                  </a:lnTo>
                  <a:close/>
                </a:path>
              </a:pathLst>
            </a:custGeom>
            <a:solidFill>
              <a:srgbClr val="BCDC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-6349" y="0"/>
              <a:ext cx="1606550" cy="1602847"/>
              <a:chOff x="-6350" y="0"/>
              <a:chExt cx="2755265" cy="2748915"/>
            </a:xfrm>
          </p:grpSpPr>
          <p:sp>
            <p:nvSpPr>
              <p:cNvPr id="11" name="object 3"/>
              <p:cNvSpPr>
                <a:spLocks/>
              </p:cNvSpPr>
              <p:nvPr userDrawn="1"/>
            </p:nvSpPr>
            <p:spPr bwMode="auto">
              <a:xfrm>
                <a:off x="0" y="0"/>
                <a:ext cx="2748915" cy="2748915"/>
              </a:xfrm>
              <a:custGeom>
                <a:avLst/>
                <a:gdLst>
                  <a:gd name="T0" fmla="*/ 2748680 w 2748915"/>
                  <a:gd name="T1" fmla="*/ 0 h 2748915"/>
                  <a:gd name="T2" fmla="*/ 0 w 2748915"/>
                  <a:gd name="T3" fmla="*/ 2748683 h 27489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748915" h="2748915">
                    <a:moveTo>
                      <a:pt x="2748680" y="0"/>
                    </a:moveTo>
                    <a:lnTo>
                      <a:pt x="0" y="274868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2" name="object 4"/>
              <p:cNvSpPr>
                <a:spLocks/>
              </p:cNvSpPr>
              <p:nvPr userDrawn="1"/>
            </p:nvSpPr>
            <p:spPr bwMode="auto">
              <a:xfrm>
                <a:off x="0" y="0"/>
                <a:ext cx="2592070" cy="2592070"/>
              </a:xfrm>
              <a:custGeom>
                <a:avLst/>
                <a:gdLst>
                  <a:gd name="T0" fmla="*/ 2592043 w 2592070"/>
                  <a:gd name="T1" fmla="*/ 0 h 2592070"/>
                  <a:gd name="T2" fmla="*/ 0 w 2592070"/>
                  <a:gd name="T3" fmla="*/ 2592043 h 259207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592070" h="2592070">
                    <a:moveTo>
                      <a:pt x="2592043" y="0"/>
                    </a:moveTo>
                    <a:lnTo>
                      <a:pt x="0" y="259204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3" name="object 5"/>
              <p:cNvSpPr>
                <a:spLocks/>
              </p:cNvSpPr>
              <p:nvPr userDrawn="1"/>
            </p:nvSpPr>
            <p:spPr bwMode="auto">
              <a:xfrm>
                <a:off x="0" y="0"/>
                <a:ext cx="2435860" cy="2435860"/>
              </a:xfrm>
              <a:custGeom>
                <a:avLst/>
                <a:gdLst>
                  <a:gd name="T0" fmla="*/ 2435470 w 2435860"/>
                  <a:gd name="T1" fmla="*/ 0 h 2435860"/>
                  <a:gd name="T2" fmla="*/ 0 w 2435860"/>
                  <a:gd name="T3" fmla="*/ 2435472 h 24358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435860" h="2435860">
                    <a:moveTo>
                      <a:pt x="2435470" y="0"/>
                    </a:moveTo>
                    <a:lnTo>
                      <a:pt x="0" y="2435472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4" name="object 6"/>
              <p:cNvSpPr>
                <a:spLocks/>
              </p:cNvSpPr>
              <p:nvPr userDrawn="1"/>
            </p:nvSpPr>
            <p:spPr bwMode="auto">
              <a:xfrm>
                <a:off x="0" y="0"/>
                <a:ext cx="2279015" cy="2279015"/>
              </a:xfrm>
              <a:custGeom>
                <a:avLst/>
                <a:gdLst>
                  <a:gd name="T0" fmla="*/ 2278836 w 2279015"/>
                  <a:gd name="T1" fmla="*/ 0 h 2279015"/>
                  <a:gd name="T2" fmla="*/ 0 w 2279015"/>
                  <a:gd name="T3" fmla="*/ 2278836 h 22790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279015" h="2279015">
                    <a:moveTo>
                      <a:pt x="2278836" y="0"/>
                    </a:moveTo>
                    <a:lnTo>
                      <a:pt x="0" y="227883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5" name="object 7"/>
              <p:cNvSpPr>
                <a:spLocks/>
              </p:cNvSpPr>
              <p:nvPr userDrawn="1"/>
            </p:nvSpPr>
            <p:spPr bwMode="auto">
              <a:xfrm>
                <a:off x="0" y="0"/>
                <a:ext cx="2122805" cy="2122805"/>
              </a:xfrm>
              <a:custGeom>
                <a:avLst/>
                <a:gdLst>
                  <a:gd name="T0" fmla="*/ 2122190 w 2122805"/>
                  <a:gd name="T1" fmla="*/ 0 h 2122805"/>
                  <a:gd name="T2" fmla="*/ 0 w 2122805"/>
                  <a:gd name="T3" fmla="*/ 2122192 h 21228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122805" h="2122805">
                    <a:moveTo>
                      <a:pt x="2122190" y="0"/>
                    </a:moveTo>
                    <a:lnTo>
                      <a:pt x="0" y="2122192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6" name="object 8"/>
              <p:cNvSpPr>
                <a:spLocks/>
              </p:cNvSpPr>
              <p:nvPr userDrawn="1"/>
            </p:nvSpPr>
            <p:spPr bwMode="auto">
              <a:xfrm>
                <a:off x="0" y="0"/>
                <a:ext cx="1965960" cy="1965960"/>
              </a:xfrm>
              <a:custGeom>
                <a:avLst/>
                <a:gdLst>
                  <a:gd name="T0" fmla="*/ 1965572 w 1965960"/>
                  <a:gd name="T1" fmla="*/ 0 h 1965960"/>
                  <a:gd name="T2" fmla="*/ 0 w 1965960"/>
                  <a:gd name="T3" fmla="*/ 1965571 h 19659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965960" h="1965960">
                    <a:moveTo>
                      <a:pt x="1965572" y="0"/>
                    </a:moveTo>
                    <a:lnTo>
                      <a:pt x="0" y="1965571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7" name="object 9"/>
              <p:cNvSpPr>
                <a:spLocks/>
              </p:cNvSpPr>
              <p:nvPr userDrawn="1"/>
            </p:nvSpPr>
            <p:spPr bwMode="auto">
              <a:xfrm>
                <a:off x="0" y="0"/>
                <a:ext cx="1809114" cy="1809114"/>
              </a:xfrm>
              <a:custGeom>
                <a:avLst/>
                <a:gdLst>
                  <a:gd name="T0" fmla="*/ 1808983 w 1809114"/>
                  <a:gd name="T1" fmla="*/ 0 h 1809114"/>
                  <a:gd name="T2" fmla="*/ 0 w 1809114"/>
                  <a:gd name="T3" fmla="*/ 1808985 h 18091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809114" h="1809114">
                    <a:moveTo>
                      <a:pt x="1808983" y="0"/>
                    </a:moveTo>
                    <a:lnTo>
                      <a:pt x="0" y="18089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8" name="object 10"/>
              <p:cNvSpPr>
                <a:spLocks/>
              </p:cNvSpPr>
              <p:nvPr userDrawn="1"/>
            </p:nvSpPr>
            <p:spPr bwMode="auto">
              <a:xfrm>
                <a:off x="0" y="0"/>
                <a:ext cx="1652905" cy="1652905"/>
              </a:xfrm>
              <a:custGeom>
                <a:avLst/>
                <a:gdLst>
                  <a:gd name="T0" fmla="*/ 1652364 w 1652905"/>
                  <a:gd name="T1" fmla="*/ 0 h 1652905"/>
                  <a:gd name="T2" fmla="*/ 0 w 1652905"/>
                  <a:gd name="T3" fmla="*/ 1652363 h 16529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52905" h="1652905">
                    <a:moveTo>
                      <a:pt x="1652364" y="0"/>
                    </a:moveTo>
                    <a:lnTo>
                      <a:pt x="0" y="165236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9" name="object 11"/>
              <p:cNvSpPr>
                <a:spLocks/>
              </p:cNvSpPr>
              <p:nvPr userDrawn="1"/>
            </p:nvSpPr>
            <p:spPr bwMode="auto">
              <a:xfrm>
                <a:off x="0" y="0"/>
                <a:ext cx="1496060" cy="1496060"/>
              </a:xfrm>
              <a:custGeom>
                <a:avLst/>
                <a:gdLst>
                  <a:gd name="T0" fmla="*/ 1495719 w 1496060"/>
                  <a:gd name="T1" fmla="*/ 0 h 1496060"/>
                  <a:gd name="T2" fmla="*/ 0 w 1496060"/>
                  <a:gd name="T3" fmla="*/ 1495719 h 14960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96060" h="1496060">
                    <a:moveTo>
                      <a:pt x="1495719" y="0"/>
                    </a:moveTo>
                    <a:lnTo>
                      <a:pt x="0" y="149571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0" name="object 12"/>
              <p:cNvSpPr>
                <a:spLocks/>
              </p:cNvSpPr>
              <p:nvPr userDrawn="1"/>
            </p:nvSpPr>
            <p:spPr bwMode="auto">
              <a:xfrm>
                <a:off x="0" y="0"/>
                <a:ext cx="1339215" cy="1339215"/>
              </a:xfrm>
              <a:custGeom>
                <a:avLst/>
                <a:gdLst>
                  <a:gd name="T0" fmla="*/ 1339075 w 1339215"/>
                  <a:gd name="T1" fmla="*/ 0 h 1339215"/>
                  <a:gd name="T2" fmla="*/ 0 w 1339215"/>
                  <a:gd name="T3" fmla="*/ 1339076 h 13392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339215" h="1339215">
                    <a:moveTo>
                      <a:pt x="1339075" y="0"/>
                    </a:moveTo>
                    <a:lnTo>
                      <a:pt x="0" y="133907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1" name="object 13"/>
              <p:cNvSpPr>
                <a:spLocks/>
              </p:cNvSpPr>
              <p:nvPr userDrawn="1"/>
            </p:nvSpPr>
            <p:spPr bwMode="auto">
              <a:xfrm>
                <a:off x="0" y="0"/>
                <a:ext cx="1183005" cy="1183005"/>
              </a:xfrm>
              <a:custGeom>
                <a:avLst/>
                <a:gdLst>
                  <a:gd name="T0" fmla="*/ 1182485 w 1183005"/>
                  <a:gd name="T1" fmla="*/ 0 h 1183005"/>
                  <a:gd name="T2" fmla="*/ 0 w 1183005"/>
                  <a:gd name="T3" fmla="*/ 1182485 h 11830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83005" h="1183005">
                    <a:moveTo>
                      <a:pt x="1182485" y="0"/>
                    </a:moveTo>
                    <a:lnTo>
                      <a:pt x="0" y="11824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2" name="object 14"/>
              <p:cNvSpPr>
                <a:spLocks/>
              </p:cNvSpPr>
              <p:nvPr userDrawn="1"/>
            </p:nvSpPr>
            <p:spPr bwMode="auto">
              <a:xfrm>
                <a:off x="0" y="0"/>
                <a:ext cx="1026160" cy="1026160"/>
              </a:xfrm>
              <a:custGeom>
                <a:avLst/>
                <a:gdLst>
                  <a:gd name="T0" fmla="*/ 1025808 w 1026160"/>
                  <a:gd name="T1" fmla="*/ 0 h 1026160"/>
                  <a:gd name="T2" fmla="*/ 0 w 1026160"/>
                  <a:gd name="T3" fmla="*/ 1025808 h 10261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26160" h="1026160">
                    <a:moveTo>
                      <a:pt x="1025808" y="0"/>
                    </a:moveTo>
                    <a:lnTo>
                      <a:pt x="0" y="1025808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3" name="object 15"/>
              <p:cNvSpPr>
                <a:spLocks/>
              </p:cNvSpPr>
              <p:nvPr userDrawn="1"/>
            </p:nvSpPr>
            <p:spPr bwMode="auto">
              <a:xfrm>
                <a:off x="0" y="0"/>
                <a:ext cx="869315" cy="869315"/>
              </a:xfrm>
              <a:custGeom>
                <a:avLst/>
                <a:gdLst>
                  <a:gd name="T0" fmla="*/ 869196 w 869315"/>
                  <a:gd name="T1" fmla="*/ 0 h 869315"/>
                  <a:gd name="T2" fmla="*/ 0 w 869315"/>
                  <a:gd name="T3" fmla="*/ 869195 h 8693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9315" h="869315">
                    <a:moveTo>
                      <a:pt x="869196" y="0"/>
                    </a:moveTo>
                    <a:lnTo>
                      <a:pt x="0" y="86919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4" name="object 16"/>
              <p:cNvSpPr>
                <a:spLocks/>
              </p:cNvSpPr>
              <p:nvPr userDrawn="1"/>
            </p:nvSpPr>
            <p:spPr bwMode="auto">
              <a:xfrm>
                <a:off x="0" y="0"/>
                <a:ext cx="713105" cy="713105"/>
              </a:xfrm>
              <a:custGeom>
                <a:avLst/>
                <a:gdLst>
                  <a:gd name="T0" fmla="*/ 712600 w 713105"/>
                  <a:gd name="T1" fmla="*/ 0 h 713105"/>
                  <a:gd name="T2" fmla="*/ 0 w 713105"/>
                  <a:gd name="T3" fmla="*/ 712600 h 7131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13105" h="713105">
                    <a:moveTo>
                      <a:pt x="712600" y="0"/>
                    </a:moveTo>
                    <a:lnTo>
                      <a:pt x="0" y="71260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5" name="object 17"/>
              <p:cNvSpPr>
                <a:spLocks/>
              </p:cNvSpPr>
              <p:nvPr userDrawn="1"/>
            </p:nvSpPr>
            <p:spPr bwMode="auto">
              <a:xfrm>
                <a:off x="0" y="0"/>
                <a:ext cx="556260" cy="556260"/>
              </a:xfrm>
              <a:custGeom>
                <a:avLst/>
                <a:gdLst>
                  <a:gd name="T0" fmla="*/ 555969 w 556260"/>
                  <a:gd name="T1" fmla="*/ 0 h 556260"/>
                  <a:gd name="T2" fmla="*/ 0 w 556260"/>
                  <a:gd name="T3" fmla="*/ 555970 h 5562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56260" h="556260">
                    <a:moveTo>
                      <a:pt x="555969" y="0"/>
                    </a:moveTo>
                    <a:lnTo>
                      <a:pt x="0" y="55597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6" name="object 18"/>
              <p:cNvSpPr>
                <a:spLocks/>
              </p:cNvSpPr>
              <p:nvPr userDrawn="1"/>
            </p:nvSpPr>
            <p:spPr bwMode="auto">
              <a:xfrm>
                <a:off x="0" y="0"/>
                <a:ext cx="399415" cy="399415"/>
              </a:xfrm>
              <a:custGeom>
                <a:avLst/>
                <a:gdLst>
                  <a:gd name="T0" fmla="*/ 399313 w 399415"/>
                  <a:gd name="T1" fmla="*/ 0 h 399415"/>
                  <a:gd name="T2" fmla="*/ 0 w 399415"/>
                  <a:gd name="T3" fmla="*/ 399314 h 3994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99415" h="399415">
                    <a:moveTo>
                      <a:pt x="399313" y="0"/>
                    </a:moveTo>
                    <a:lnTo>
                      <a:pt x="0" y="399314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7" name="object 19"/>
              <p:cNvSpPr>
                <a:spLocks/>
              </p:cNvSpPr>
              <p:nvPr userDrawn="1"/>
            </p:nvSpPr>
            <p:spPr bwMode="auto">
              <a:xfrm>
                <a:off x="0" y="0"/>
                <a:ext cx="243204" cy="243204"/>
              </a:xfrm>
              <a:custGeom>
                <a:avLst/>
                <a:gdLst>
                  <a:gd name="T0" fmla="*/ 242709 w 243204"/>
                  <a:gd name="T1" fmla="*/ 0 h 243204"/>
                  <a:gd name="T2" fmla="*/ 0 w 243204"/>
                  <a:gd name="T3" fmla="*/ 242709 h 24320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43204" h="243204">
                    <a:moveTo>
                      <a:pt x="242709" y="0"/>
                    </a:moveTo>
                    <a:lnTo>
                      <a:pt x="0" y="24270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8" name="object 20"/>
              <p:cNvSpPr>
                <a:spLocks/>
              </p:cNvSpPr>
              <p:nvPr userDrawn="1"/>
            </p:nvSpPr>
            <p:spPr bwMode="auto">
              <a:xfrm>
                <a:off x="-6350" y="0"/>
                <a:ext cx="86360" cy="86360"/>
              </a:xfrm>
              <a:custGeom>
                <a:avLst/>
                <a:gdLst>
                  <a:gd name="T0" fmla="*/ 86106 w 86360"/>
                  <a:gd name="T1" fmla="*/ 0 h 86360"/>
                  <a:gd name="T2" fmla="*/ 0 w 86360"/>
                  <a:gd name="T3" fmla="*/ 86106 h 863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360" h="86360">
                    <a:moveTo>
                      <a:pt x="86106" y="0"/>
                    </a:moveTo>
                    <a:lnTo>
                      <a:pt x="0" y="8610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</p:grpSp>
      </p:grpSp>
      <p:sp>
        <p:nvSpPr>
          <p:cNvPr id="3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9220201" y="4566040"/>
            <a:ext cx="2805875" cy="1725035"/>
          </a:xfrm>
          <a:prstGeom prst="rect">
            <a:avLst/>
          </a:prstGeom>
        </p:spPr>
        <p:txBody>
          <a:bodyPr rIns="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="0"/>
            </a:lvl1pPr>
          </a:lstStyle>
          <a:p>
            <a:pPr lvl="0"/>
            <a:r>
              <a:rPr lang="en-US" dirty="0"/>
              <a:t>Click to add quotation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6075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92102" y="1825627"/>
            <a:ext cx="11442700" cy="4714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8507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761" r:id="rId6"/>
    <p:sldLayoutId id="2147483762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42913" indent="-228589" algn="l" defTabSz="914354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54" indent="0" algn="l" defTabSz="914354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5797" indent="0" algn="l" defTabSz="914354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30" y="6420707"/>
            <a:ext cx="1084724" cy="239723"/>
          </a:xfrm>
          <a:prstGeom prst="rect">
            <a:avLst/>
          </a:prstGeom>
        </p:spPr>
      </p:pic>
      <p:grpSp>
        <p:nvGrpSpPr>
          <p:cNvPr id="25" name="Group 24"/>
          <p:cNvGrpSpPr/>
          <p:nvPr userDrawn="1"/>
        </p:nvGrpSpPr>
        <p:grpSpPr>
          <a:xfrm>
            <a:off x="10845928" y="239251"/>
            <a:ext cx="1084725" cy="439453"/>
            <a:chOff x="14185580" y="507429"/>
            <a:chExt cx="1562420" cy="632981"/>
          </a:xfrm>
        </p:grpSpPr>
        <p:sp>
          <p:nvSpPr>
            <p:cNvPr id="26" name="object 28"/>
            <p:cNvSpPr>
              <a:spLocks noChangeArrowheads="1"/>
            </p:cNvSpPr>
            <p:nvPr userDrawn="1"/>
          </p:nvSpPr>
          <p:spPr bwMode="auto">
            <a:xfrm>
              <a:off x="14185580" y="507429"/>
              <a:ext cx="1333499" cy="632981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7" name="object 29"/>
            <p:cNvSpPr>
              <a:spLocks noChangeArrowheads="1"/>
            </p:cNvSpPr>
            <p:nvPr userDrawn="1"/>
          </p:nvSpPr>
          <p:spPr bwMode="auto">
            <a:xfrm>
              <a:off x="15221102" y="509380"/>
              <a:ext cx="526898" cy="213804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>
            <a:off x="1" y="-2564"/>
            <a:ext cx="1226099" cy="1233855"/>
            <a:chOff x="1" y="-2565"/>
            <a:chExt cx="1226098" cy="1233855"/>
          </a:xfrm>
        </p:grpSpPr>
        <p:sp>
          <p:nvSpPr>
            <p:cNvPr id="29" name="object 4"/>
            <p:cNvSpPr>
              <a:spLocks/>
            </p:cNvSpPr>
            <p:nvPr userDrawn="1"/>
          </p:nvSpPr>
          <p:spPr bwMode="auto">
            <a:xfrm>
              <a:off x="1" y="0"/>
              <a:ext cx="1226098" cy="1231290"/>
            </a:xfrm>
            <a:custGeom>
              <a:avLst/>
              <a:gdLst>
                <a:gd name="T0" fmla="*/ 2098992 w 2099310"/>
                <a:gd name="T1" fmla="*/ 0 h 2108200"/>
                <a:gd name="T2" fmla="*/ 0 w 2099310"/>
                <a:gd name="T3" fmla="*/ 0 h 2108200"/>
                <a:gd name="T4" fmla="*/ 0 w 2099310"/>
                <a:gd name="T5" fmla="*/ 2108200 h 2108200"/>
                <a:gd name="T6" fmla="*/ 2098992 w 2099310"/>
                <a:gd name="T7" fmla="*/ 0 h 21082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99310" h="2108200">
                  <a:moveTo>
                    <a:pt x="2098992" y="0"/>
                  </a:moveTo>
                  <a:lnTo>
                    <a:pt x="0" y="0"/>
                  </a:lnTo>
                  <a:lnTo>
                    <a:pt x="0" y="2108200"/>
                  </a:lnTo>
                  <a:lnTo>
                    <a:pt x="2098992" y="0"/>
                  </a:lnTo>
                  <a:close/>
                </a:path>
              </a:pathLst>
            </a:custGeom>
            <a:solidFill>
              <a:srgbClr val="00AE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/>
            </a:p>
          </p:txBody>
        </p:sp>
        <p:grpSp>
          <p:nvGrpSpPr>
            <p:cNvPr id="30" name="Group 29"/>
            <p:cNvGrpSpPr/>
            <p:nvPr userDrawn="1"/>
          </p:nvGrpSpPr>
          <p:grpSpPr>
            <a:xfrm>
              <a:off x="3" y="-2565"/>
              <a:ext cx="1142998" cy="1142997"/>
              <a:chOff x="5080" y="0"/>
              <a:chExt cx="1965961" cy="1965960"/>
            </a:xfrm>
          </p:grpSpPr>
          <p:sp>
            <p:nvSpPr>
              <p:cNvPr id="31" name="object 5"/>
              <p:cNvSpPr>
                <a:spLocks/>
              </p:cNvSpPr>
              <p:nvPr/>
            </p:nvSpPr>
            <p:spPr bwMode="auto">
              <a:xfrm>
                <a:off x="5080" y="0"/>
                <a:ext cx="1965961" cy="1965960"/>
              </a:xfrm>
              <a:custGeom>
                <a:avLst/>
                <a:gdLst>
                  <a:gd name="T0" fmla="*/ 1965572 w 1965960"/>
                  <a:gd name="T1" fmla="*/ 0 h 1965960"/>
                  <a:gd name="T2" fmla="*/ 0 w 1965960"/>
                  <a:gd name="T3" fmla="*/ 1965571 h 19659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965960" h="1965960">
                    <a:moveTo>
                      <a:pt x="1965572" y="0"/>
                    </a:moveTo>
                    <a:lnTo>
                      <a:pt x="0" y="1965571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32" name="object 6"/>
              <p:cNvSpPr>
                <a:spLocks/>
              </p:cNvSpPr>
              <p:nvPr/>
            </p:nvSpPr>
            <p:spPr bwMode="auto">
              <a:xfrm>
                <a:off x="5080" y="0"/>
                <a:ext cx="1809115" cy="1809114"/>
              </a:xfrm>
              <a:custGeom>
                <a:avLst/>
                <a:gdLst>
                  <a:gd name="T0" fmla="*/ 1808983 w 1809114"/>
                  <a:gd name="T1" fmla="*/ 0 h 1809114"/>
                  <a:gd name="T2" fmla="*/ 0 w 1809114"/>
                  <a:gd name="T3" fmla="*/ 1808985 h 18091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809114" h="1809114">
                    <a:moveTo>
                      <a:pt x="1808983" y="0"/>
                    </a:moveTo>
                    <a:lnTo>
                      <a:pt x="0" y="18089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33" name="object 7"/>
              <p:cNvSpPr>
                <a:spLocks/>
              </p:cNvSpPr>
              <p:nvPr/>
            </p:nvSpPr>
            <p:spPr bwMode="auto">
              <a:xfrm>
                <a:off x="5080" y="0"/>
                <a:ext cx="1652906" cy="1652905"/>
              </a:xfrm>
              <a:custGeom>
                <a:avLst/>
                <a:gdLst>
                  <a:gd name="T0" fmla="*/ 1652364 w 1652905"/>
                  <a:gd name="T1" fmla="*/ 0 h 1652905"/>
                  <a:gd name="T2" fmla="*/ 0 w 1652905"/>
                  <a:gd name="T3" fmla="*/ 1652363 h 16529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52905" h="1652905">
                    <a:moveTo>
                      <a:pt x="1652364" y="0"/>
                    </a:moveTo>
                    <a:lnTo>
                      <a:pt x="0" y="165236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34" name="object 8"/>
              <p:cNvSpPr>
                <a:spLocks/>
              </p:cNvSpPr>
              <p:nvPr/>
            </p:nvSpPr>
            <p:spPr bwMode="auto">
              <a:xfrm>
                <a:off x="5080" y="0"/>
                <a:ext cx="1496062" cy="1496060"/>
              </a:xfrm>
              <a:custGeom>
                <a:avLst/>
                <a:gdLst>
                  <a:gd name="T0" fmla="*/ 1495719 w 1496060"/>
                  <a:gd name="T1" fmla="*/ 0 h 1496060"/>
                  <a:gd name="T2" fmla="*/ 0 w 1496060"/>
                  <a:gd name="T3" fmla="*/ 1495719 h 14960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96060" h="1496060">
                    <a:moveTo>
                      <a:pt x="1495719" y="0"/>
                    </a:moveTo>
                    <a:lnTo>
                      <a:pt x="0" y="149571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35" name="object 9"/>
              <p:cNvSpPr>
                <a:spLocks/>
              </p:cNvSpPr>
              <p:nvPr/>
            </p:nvSpPr>
            <p:spPr bwMode="auto">
              <a:xfrm>
                <a:off x="5080" y="0"/>
                <a:ext cx="1339216" cy="1339215"/>
              </a:xfrm>
              <a:custGeom>
                <a:avLst/>
                <a:gdLst>
                  <a:gd name="T0" fmla="*/ 1339075 w 1339215"/>
                  <a:gd name="T1" fmla="*/ 0 h 1339215"/>
                  <a:gd name="T2" fmla="*/ 0 w 1339215"/>
                  <a:gd name="T3" fmla="*/ 1339076 h 13392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339215" h="1339215">
                    <a:moveTo>
                      <a:pt x="1339075" y="0"/>
                    </a:moveTo>
                    <a:lnTo>
                      <a:pt x="0" y="133907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36" name="object 10"/>
              <p:cNvSpPr>
                <a:spLocks/>
              </p:cNvSpPr>
              <p:nvPr/>
            </p:nvSpPr>
            <p:spPr bwMode="auto">
              <a:xfrm>
                <a:off x="5080" y="0"/>
                <a:ext cx="1183006" cy="1183005"/>
              </a:xfrm>
              <a:custGeom>
                <a:avLst/>
                <a:gdLst>
                  <a:gd name="T0" fmla="*/ 1182485 w 1183005"/>
                  <a:gd name="T1" fmla="*/ 0 h 1183005"/>
                  <a:gd name="T2" fmla="*/ 0 w 1183005"/>
                  <a:gd name="T3" fmla="*/ 1182485 h 11830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83005" h="1183005">
                    <a:moveTo>
                      <a:pt x="1182485" y="0"/>
                    </a:moveTo>
                    <a:lnTo>
                      <a:pt x="0" y="11824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37" name="object 11"/>
              <p:cNvSpPr>
                <a:spLocks/>
              </p:cNvSpPr>
              <p:nvPr/>
            </p:nvSpPr>
            <p:spPr bwMode="auto">
              <a:xfrm>
                <a:off x="5080" y="0"/>
                <a:ext cx="1026160" cy="1026160"/>
              </a:xfrm>
              <a:custGeom>
                <a:avLst/>
                <a:gdLst>
                  <a:gd name="T0" fmla="*/ 1025808 w 1026160"/>
                  <a:gd name="T1" fmla="*/ 0 h 1026160"/>
                  <a:gd name="T2" fmla="*/ 0 w 1026160"/>
                  <a:gd name="T3" fmla="*/ 1025808 h 10261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26160" h="1026160">
                    <a:moveTo>
                      <a:pt x="1025808" y="0"/>
                    </a:moveTo>
                    <a:lnTo>
                      <a:pt x="0" y="1025808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38" name="object 12"/>
              <p:cNvSpPr>
                <a:spLocks/>
              </p:cNvSpPr>
              <p:nvPr/>
            </p:nvSpPr>
            <p:spPr bwMode="auto">
              <a:xfrm>
                <a:off x="5080" y="0"/>
                <a:ext cx="869315" cy="869315"/>
              </a:xfrm>
              <a:custGeom>
                <a:avLst/>
                <a:gdLst>
                  <a:gd name="T0" fmla="*/ 869196 w 869315"/>
                  <a:gd name="T1" fmla="*/ 0 h 869315"/>
                  <a:gd name="T2" fmla="*/ 0 w 869315"/>
                  <a:gd name="T3" fmla="*/ 869195 h 8693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9315" h="869315">
                    <a:moveTo>
                      <a:pt x="869196" y="0"/>
                    </a:moveTo>
                    <a:lnTo>
                      <a:pt x="0" y="86919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39" name="object 13"/>
              <p:cNvSpPr>
                <a:spLocks/>
              </p:cNvSpPr>
              <p:nvPr/>
            </p:nvSpPr>
            <p:spPr bwMode="auto">
              <a:xfrm>
                <a:off x="5080" y="0"/>
                <a:ext cx="713105" cy="713105"/>
              </a:xfrm>
              <a:custGeom>
                <a:avLst/>
                <a:gdLst>
                  <a:gd name="T0" fmla="*/ 712600 w 713105"/>
                  <a:gd name="T1" fmla="*/ 0 h 713105"/>
                  <a:gd name="T2" fmla="*/ 0 w 713105"/>
                  <a:gd name="T3" fmla="*/ 712600 h 7131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13105" h="713105">
                    <a:moveTo>
                      <a:pt x="712600" y="0"/>
                    </a:moveTo>
                    <a:lnTo>
                      <a:pt x="0" y="71260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40" name="object 14"/>
              <p:cNvSpPr>
                <a:spLocks/>
              </p:cNvSpPr>
              <p:nvPr/>
            </p:nvSpPr>
            <p:spPr bwMode="auto">
              <a:xfrm>
                <a:off x="5080" y="0"/>
                <a:ext cx="556260" cy="556260"/>
              </a:xfrm>
              <a:custGeom>
                <a:avLst/>
                <a:gdLst>
                  <a:gd name="T0" fmla="*/ 555969 w 556260"/>
                  <a:gd name="T1" fmla="*/ 0 h 556260"/>
                  <a:gd name="T2" fmla="*/ 0 w 556260"/>
                  <a:gd name="T3" fmla="*/ 555970 h 5562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56260" h="556260">
                    <a:moveTo>
                      <a:pt x="555969" y="0"/>
                    </a:moveTo>
                    <a:lnTo>
                      <a:pt x="0" y="55597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41" name="object 15"/>
              <p:cNvSpPr>
                <a:spLocks/>
              </p:cNvSpPr>
              <p:nvPr/>
            </p:nvSpPr>
            <p:spPr bwMode="auto">
              <a:xfrm>
                <a:off x="5080" y="0"/>
                <a:ext cx="399415" cy="399415"/>
              </a:xfrm>
              <a:custGeom>
                <a:avLst/>
                <a:gdLst>
                  <a:gd name="T0" fmla="*/ 399313 w 399415"/>
                  <a:gd name="T1" fmla="*/ 0 h 399415"/>
                  <a:gd name="T2" fmla="*/ 0 w 399415"/>
                  <a:gd name="T3" fmla="*/ 399314 h 3994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99415" h="399415">
                    <a:moveTo>
                      <a:pt x="399313" y="0"/>
                    </a:moveTo>
                    <a:lnTo>
                      <a:pt x="0" y="399314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42" name="object 16"/>
              <p:cNvSpPr>
                <a:spLocks/>
              </p:cNvSpPr>
              <p:nvPr/>
            </p:nvSpPr>
            <p:spPr bwMode="auto">
              <a:xfrm>
                <a:off x="5080" y="0"/>
                <a:ext cx="243204" cy="243204"/>
              </a:xfrm>
              <a:custGeom>
                <a:avLst/>
                <a:gdLst>
                  <a:gd name="T0" fmla="*/ 242709 w 243204"/>
                  <a:gd name="T1" fmla="*/ 0 h 243204"/>
                  <a:gd name="T2" fmla="*/ 0 w 243204"/>
                  <a:gd name="T3" fmla="*/ 242709 h 24320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43204" h="243204">
                    <a:moveTo>
                      <a:pt x="242709" y="0"/>
                    </a:moveTo>
                    <a:lnTo>
                      <a:pt x="0" y="24270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43" name="object 17"/>
              <p:cNvSpPr>
                <a:spLocks/>
              </p:cNvSpPr>
              <p:nvPr/>
            </p:nvSpPr>
            <p:spPr bwMode="auto">
              <a:xfrm>
                <a:off x="5080" y="0"/>
                <a:ext cx="86360" cy="86360"/>
              </a:xfrm>
              <a:custGeom>
                <a:avLst/>
                <a:gdLst>
                  <a:gd name="T0" fmla="*/ 86106 w 86360"/>
                  <a:gd name="T1" fmla="*/ 0 h 86360"/>
                  <a:gd name="T2" fmla="*/ 0 w 86360"/>
                  <a:gd name="T3" fmla="*/ 86106 h 863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360" h="86360">
                    <a:moveTo>
                      <a:pt x="86106" y="0"/>
                    </a:moveTo>
                    <a:lnTo>
                      <a:pt x="0" y="8610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</p:grpSp>
      </p:grpSp>
      <p:sp>
        <p:nvSpPr>
          <p:cNvPr id="22" name="Text Placeholder 2"/>
          <p:cNvSpPr>
            <a:spLocks noGrp="1"/>
          </p:cNvSpPr>
          <p:nvPr>
            <p:ph type="body" idx="1"/>
          </p:nvPr>
        </p:nvSpPr>
        <p:spPr>
          <a:xfrm>
            <a:off x="292102" y="1825625"/>
            <a:ext cx="11442700" cy="4595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4" name="TextBox 43"/>
          <p:cNvSpPr txBox="1"/>
          <p:nvPr userDrawn="1"/>
        </p:nvSpPr>
        <p:spPr>
          <a:xfrm>
            <a:off x="292102" y="6444984"/>
            <a:ext cx="577705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fld id="{D95FE9FE-4072-4354-9E50-8066E144AC24}" type="slidenum">
              <a:rPr lang="en-GB" sz="1400" dirty="0" smtClean="0"/>
              <a:t>‹#›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688448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25" indent="-228589" algn="l" defTabSz="914354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54" indent="0" algn="l" defTabSz="914354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7383" indent="0" algn="l" defTabSz="914354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30" y="6420707"/>
            <a:ext cx="1084724" cy="239723"/>
          </a:xfrm>
          <a:prstGeom prst="rect">
            <a:avLst/>
          </a:prstGeom>
        </p:spPr>
      </p:pic>
      <p:grpSp>
        <p:nvGrpSpPr>
          <p:cNvPr id="25" name="Group 24"/>
          <p:cNvGrpSpPr/>
          <p:nvPr userDrawn="1"/>
        </p:nvGrpSpPr>
        <p:grpSpPr>
          <a:xfrm>
            <a:off x="10845928" y="239251"/>
            <a:ext cx="1084725" cy="439453"/>
            <a:chOff x="14185580" y="507429"/>
            <a:chExt cx="1562420" cy="632981"/>
          </a:xfrm>
        </p:grpSpPr>
        <p:sp>
          <p:nvSpPr>
            <p:cNvPr id="26" name="object 28"/>
            <p:cNvSpPr>
              <a:spLocks noChangeArrowheads="1"/>
            </p:cNvSpPr>
            <p:nvPr userDrawn="1"/>
          </p:nvSpPr>
          <p:spPr bwMode="auto">
            <a:xfrm>
              <a:off x="14185580" y="507429"/>
              <a:ext cx="1333499" cy="632981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7" name="object 29"/>
            <p:cNvSpPr>
              <a:spLocks noChangeArrowheads="1"/>
            </p:cNvSpPr>
            <p:nvPr userDrawn="1"/>
          </p:nvSpPr>
          <p:spPr bwMode="auto">
            <a:xfrm>
              <a:off x="15221102" y="509380"/>
              <a:ext cx="526898" cy="213804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1" y="-2564"/>
            <a:ext cx="1226099" cy="1233855"/>
            <a:chOff x="1" y="-2565"/>
            <a:chExt cx="1226098" cy="1233855"/>
          </a:xfrm>
        </p:grpSpPr>
        <p:sp>
          <p:nvSpPr>
            <p:cNvPr id="44" name="object 4"/>
            <p:cNvSpPr>
              <a:spLocks/>
            </p:cNvSpPr>
            <p:nvPr userDrawn="1"/>
          </p:nvSpPr>
          <p:spPr bwMode="auto">
            <a:xfrm>
              <a:off x="1" y="0"/>
              <a:ext cx="1226098" cy="1231290"/>
            </a:xfrm>
            <a:custGeom>
              <a:avLst/>
              <a:gdLst>
                <a:gd name="T0" fmla="*/ 2098992 w 2099310"/>
                <a:gd name="T1" fmla="*/ 0 h 2108200"/>
                <a:gd name="T2" fmla="*/ 0 w 2099310"/>
                <a:gd name="T3" fmla="*/ 0 h 2108200"/>
                <a:gd name="T4" fmla="*/ 0 w 2099310"/>
                <a:gd name="T5" fmla="*/ 2108200 h 2108200"/>
                <a:gd name="T6" fmla="*/ 2098992 w 2099310"/>
                <a:gd name="T7" fmla="*/ 0 h 21082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99310" h="2108200">
                  <a:moveTo>
                    <a:pt x="2098992" y="0"/>
                  </a:moveTo>
                  <a:lnTo>
                    <a:pt x="0" y="0"/>
                  </a:lnTo>
                  <a:lnTo>
                    <a:pt x="0" y="2108200"/>
                  </a:lnTo>
                  <a:lnTo>
                    <a:pt x="209899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/>
            </a:p>
          </p:txBody>
        </p:sp>
        <p:grpSp>
          <p:nvGrpSpPr>
            <p:cNvPr id="45" name="Group 44"/>
            <p:cNvGrpSpPr/>
            <p:nvPr userDrawn="1"/>
          </p:nvGrpSpPr>
          <p:grpSpPr>
            <a:xfrm>
              <a:off x="3" y="-2565"/>
              <a:ext cx="1142998" cy="1142997"/>
              <a:chOff x="5080" y="0"/>
              <a:chExt cx="1965961" cy="1965960"/>
            </a:xfrm>
          </p:grpSpPr>
          <p:sp>
            <p:nvSpPr>
              <p:cNvPr id="46" name="object 5"/>
              <p:cNvSpPr>
                <a:spLocks/>
              </p:cNvSpPr>
              <p:nvPr/>
            </p:nvSpPr>
            <p:spPr bwMode="auto">
              <a:xfrm>
                <a:off x="5080" y="0"/>
                <a:ext cx="1965961" cy="1965960"/>
              </a:xfrm>
              <a:custGeom>
                <a:avLst/>
                <a:gdLst>
                  <a:gd name="T0" fmla="*/ 1965572 w 1965960"/>
                  <a:gd name="T1" fmla="*/ 0 h 1965960"/>
                  <a:gd name="T2" fmla="*/ 0 w 1965960"/>
                  <a:gd name="T3" fmla="*/ 1965571 h 19659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965960" h="1965960">
                    <a:moveTo>
                      <a:pt x="1965572" y="0"/>
                    </a:moveTo>
                    <a:lnTo>
                      <a:pt x="0" y="1965571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47" name="object 6"/>
              <p:cNvSpPr>
                <a:spLocks/>
              </p:cNvSpPr>
              <p:nvPr/>
            </p:nvSpPr>
            <p:spPr bwMode="auto">
              <a:xfrm>
                <a:off x="5080" y="0"/>
                <a:ext cx="1809115" cy="1809114"/>
              </a:xfrm>
              <a:custGeom>
                <a:avLst/>
                <a:gdLst>
                  <a:gd name="T0" fmla="*/ 1808983 w 1809114"/>
                  <a:gd name="T1" fmla="*/ 0 h 1809114"/>
                  <a:gd name="T2" fmla="*/ 0 w 1809114"/>
                  <a:gd name="T3" fmla="*/ 1808985 h 18091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809114" h="1809114">
                    <a:moveTo>
                      <a:pt x="1808983" y="0"/>
                    </a:moveTo>
                    <a:lnTo>
                      <a:pt x="0" y="18089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48" name="object 7"/>
              <p:cNvSpPr>
                <a:spLocks/>
              </p:cNvSpPr>
              <p:nvPr/>
            </p:nvSpPr>
            <p:spPr bwMode="auto">
              <a:xfrm>
                <a:off x="5080" y="0"/>
                <a:ext cx="1652906" cy="1652905"/>
              </a:xfrm>
              <a:custGeom>
                <a:avLst/>
                <a:gdLst>
                  <a:gd name="T0" fmla="*/ 1652364 w 1652905"/>
                  <a:gd name="T1" fmla="*/ 0 h 1652905"/>
                  <a:gd name="T2" fmla="*/ 0 w 1652905"/>
                  <a:gd name="T3" fmla="*/ 1652363 h 16529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52905" h="1652905">
                    <a:moveTo>
                      <a:pt x="1652364" y="0"/>
                    </a:moveTo>
                    <a:lnTo>
                      <a:pt x="0" y="165236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49" name="object 8"/>
              <p:cNvSpPr>
                <a:spLocks/>
              </p:cNvSpPr>
              <p:nvPr/>
            </p:nvSpPr>
            <p:spPr bwMode="auto">
              <a:xfrm>
                <a:off x="5080" y="0"/>
                <a:ext cx="1496062" cy="1496060"/>
              </a:xfrm>
              <a:custGeom>
                <a:avLst/>
                <a:gdLst>
                  <a:gd name="T0" fmla="*/ 1495719 w 1496060"/>
                  <a:gd name="T1" fmla="*/ 0 h 1496060"/>
                  <a:gd name="T2" fmla="*/ 0 w 1496060"/>
                  <a:gd name="T3" fmla="*/ 1495719 h 14960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96060" h="1496060">
                    <a:moveTo>
                      <a:pt x="1495719" y="0"/>
                    </a:moveTo>
                    <a:lnTo>
                      <a:pt x="0" y="149571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50" name="object 9"/>
              <p:cNvSpPr>
                <a:spLocks/>
              </p:cNvSpPr>
              <p:nvPr/>
            </p:nvSpPr>
            <p:spPr bwMode="auto">
              <a:xfrm>
                <a:off x="5080" y="0"/>
                <a:ext cx="1339216" cy="1339215"/>
              </a:xfrm>
              <a:custGeom>
                <a:avLst/>
                <a:gdLst>
                  <a:gd name="T0" fmla="*/ 1339075 w 1339215"/>
                  <a:gd name="T1" fmla="*/ 0 h 1339215"/>
                  <a:gd name="T2" fmla="*/ 0 w 1339215"/>
                  <a:gd name="T3" fmla="*/ 1339076 h 13392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339215" h="1339215">
                    <a:moveTo>
                      <a:pt x="1339075" y="0"/>
                    </a:moveTo>
                    <a:lnTo>
                      <a:pt x="0" y="133907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51" name="object 10"/>
              <p:cNvSpPr>
                <a:spLocks/>
              </p:cNvSpPr>
              <p:nvPr/>
            </p:nvSpPr>
            <p:spPr bwMode="auto">
              <a:xfrm>
                <a:off x="5080" y="0"/>
                <a:ext cx="1183006" cy="1183005"/>
              </a:xfrm>
              <a:custGeom>
                <a:avLst/>
                <a:gdLst>
                  <a:gd name="T0" fmla="*/ 1182485 w 1183005"/>
                  <a:gd name="T1" fmla="*/ 0 h 1183005"/>
                  <a:gd name="T2" fmla="*/ 0 w 1183005"/>
                  <a:gd name="T3" fmla="*/ 1182485 h 11830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83005" h="1183005">
                    <a:moveTo>
                      <a:pt x="1182485" y="0"/>
                    </a:moveTo>
                    <a:lnTo>
                      <a:pt x="0" y="11824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52" name="object 11"/>
              <p:cNvSpPr>
                <a:spLocks/>
              </p:cNvSpPr>
              <p:nvPr/>
            </p:nvSpPr>
            <p:spPr bwMode="auto">
              <a:xfrm>
                <a:off x="5080" y="0"/>
                <a:ext cx="1026160" cy="1026160"/>
              </a:xfrm>
              <a:custGeom>
                <a:avLst/>
                <a:gdLst>
                  <a:gd name="T0" fmla="*/ 1025808 w 1026160"/>
                  <a:gd name="T1" fmla="*/ 0 h 1026160"/>
                  <a:gd name="T2" fmla="*/ 0 w 1026160"/>
                  <a:gd name="T3" fmla="*/ 1025808 h 10261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26160" h="1026160">
                    <a:moveTo>
                      <a:pt x="1025808" y="0"/>
                    </a:moveTo>
                    <a:lnTo>
                      <a:pt x="0" y="1025808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53" name="object 12"/>
              <p:cNvSpPr>
                <a:spLocks/>
              </p:cNvSpPr>
              <p:nvPr/>
            </p:nvSpPr>
            <p:spPr bwMode="auto">
              <a:xfrm>
                <a:off x="5080" y="0"/>
                <a:ext cx="869315" cy="869315"/>
              </a:xfrm>
              <a:custGeom>
                <a:avLst/>
                <a:gdLst>
                  <a:gd name="T0" fmla="*/ 869196 w 869315"/>
                  <a:gd name="T1" fmla="*/ 0 h 869315"/>
                  <a:gd name="T2" fmla="*/ 0 w 869315"/>
                  <a:gd name="T3" fmla="*/ 869195 h 8693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9315" h="869315">
                    <a:moveTo>
                      <a:pt x="869196" y="0"/>
                    </a:moveTo>
                    <a:lnTo>
                      <a:pt x="0" y="86919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54" name="object 13"/>
              <p:cNvSpPr>
                <a:spLocks/>
              </p:cNvSpPr>
              <p:nvPr/>
            </p:nvSpPr>
            <p:spPr bwMode="auto">
              <a:xfrm>
                <a:off x="5080" y="0"/>
                <a:ext cx="713105" cy="713105"/>
              </a:xfrm>
              <a:custGeom>
                <a:avLst/>
                <a:gdLst>
                  <a:gd name="T0" fmla="*/ 712600 w 713105"/>
                  <a:gd name="T1" fmla="*/ 0 h 713105"/>
                  <a:gd name="T2" fmla="*/ 0 w 713105"/>
                  <a:gd name="T3" fmla="*/ 712600 h 7131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13105" h="713105">
                    <a:moveTo>
                      <a:pt x="712600" y="0"/>
                    </a:moveTo>
                    <a:lnTo>
                      <a:pt x="0" y="71260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55" name="object 14"/>
              <p:cNvSpPr>
                <a:spLocks/>
              </p:cNvSpPr>
              <p:nvPr/>
            </p:nvSpPr>
            <p:spPr bwMode="auto">
              <a:xfrm>
                <a:off x="5080" y="0"/>
                <a:ext cx="556260" cy="556260"/>
              </a:xfrm>
              <a:custGeom>
                <a:avLst/>
                <a:gdLst>
                  <a:gd name="T0" fmla="*/ 555969 w 556260"/>
                  <a:gd name="T1" fmla="*/ 0 h 556260"/>
                  <a:gd name="T2" fmla="*/ 0 w 556260"/>
                  <a:gd name="T3" fmla="*/ 555970 h 5562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56260" h="556260">
                    <a:moveTo>
                      <a:pt x="555969" y="0"/>
                    </a:moveTo>
                    <a:lnTo>
                      <a:pt x="0" y="55597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56" name="object 15"/>
              <p:cNvSpPr>
                <a:spLocks/>
              </p:cNvSpPr>
              <p:nvPr/>
            </p:nvSpPr>
            <p:spPr bwMode="auto">
              <a:xfrm>
                <a:off x="5080" y="0"/>
                <a:ext cx="399415" cy="399415"/>
              </a:xfrm>
              <a:custGeom>
                <a:avLst/>
                <a:gdLst>
                  <a:gd name="T0" fmla="*/ 399313 w 399415"/>
                  <a:gd name="T1" fmla="*/ 0 h 399415"/>
                  <a:gd name="T2" fmla="*/ 0 w 399415"/>
                  <a:gd name="T3" fmla="*/ 399314 h 3994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99415" h="399415">
                    <a:moveTo>
                      <a:pt x="399313" y="0"/>
                    </a:moveTo>
                    <a:lnTo>
                      <a:pt x="0" y="399314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57" name="object 16"/>
              <p:cNvSpPr>
                <a:spLocks/>
              </p:cNvSpPr>
              <p:nvPr/>
            </p:nvSpPr>
            <p:spPr bwMode="auto">
              <a:xfrm>
                <a:off x="5080" y="0"/>
                <a:ext cx="243204" cy="243204"/>
              </a:xfrm>
              <a:custGeom>
                <a:avLst/>
                <a:gdLst>
                  <a:gd name="T0" fmla="*/ 242709 w 243204"/>
                  <a:gd name="T1" fmla="*/ 0 h 243204"/>
                  <a:gd name="T2" fmla="*/ 0 w 243204"/>
                  <a:gd name="T3" fmla="*/ 242709 h 24320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43204" h="243204">
                    <a:moveTo>
                      <a:pt x="242709" y="0"/>
                    </a:moveTo>
                    <a:lnTo>
                      <a:pt x="0" y="24270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58" name="object 17"/>
              <p:cNvSpPr>
                <a:spLocks/>
              </p:cNvSpPr>
              <p:nvPr/>
            </p:nvSpPr>
            <p:spPr bwMode="auto">
              <a:xfrm>
                <a:off x="5080" y="0"/>
                <a:ext cx="86360" cy="86360"/>
              </a:xfrm>
              <a:custGeom>
                <a:avLst/>
                <a:gdLst>
                  <a:gd name="T0" fmla="*/ 86106 w 86360"/>
                  <a:gd name="T1" fmla="*/ 0 h 86360"/>
                  <a:gd name="T2" fmla="*/ 0 w 86360"/>
                  <a:gd name="T3" fmla="*/ 86106 h 863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360" h="86360">
                    <a:moveTo>
                      <a:pt x="86106" y="0"/>
                    </a:moveTo>
                    <a:lnTo>
                      <a:pt x="0" y="8610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</p:grpSp>
      </p:grpSp>
      <p:sp>
        <p:nvSpPr>
          <p:cNvPr id="22" name="Text Placeholder 2"/>
          <p:cNvSpPr>
            <a:spLocks noGrp="1"/>
          </p:cNvSpPr>
          <p:nvPr>
            <p:ph type="body" idx="1"/>
          </p:nvPr>
        </p:nvSpPr>
        <p:spPr>
          <a:xfrm>
            <a:off x="292102" y="1825625"/>
            <a:ext cx="11442700" cy="4595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9" name="TextBox 28"/>
          <p:cNvSpPr txBox="1"/>
          <p:nvPr userDrawn="1"/>
        </p:nvSpPr>
        <p:spPr>
          <a:xfrm>
            <a:off x="292102" y="6444984"/>
            <a:ext cx="577705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fld id="{D95FE9FE-4072-4354-9E50-8066E144AC24}" type="slidenum">
              <a:rPr lang="en-GB" sz="1400" dirty="0" smtClean="0"/>
              <a:t>‹#›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925409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25" indent="-228589" algn="l" defTabSz="914354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54" indent="0" algn="l" defTabSz="914354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7383" indent="0" algn="l" defTabSz="914354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30" y="6420707"/>
            <a:ext cx="1084724" cy="239723"/>
          </a:xfrm>
          <a:prstGeom prst="rect">
            <a:avLst/>
          </a:prstGeom>
        </p:spPr>
      </p:pic>
      <p:grpSp>
        <p:nvGrpSpPr>
          <p:cNvPr id="25" name="Group 24"/>
          <p:cNvGrpSpPr/>
          <p:nvPr userDrawn="1"/>
        </p:nvGrpSpPr>
        <p:grpSpPr>
          <a:xfrm>
            <a:off x="10845928" y="239251"/>
            <a:ext cx="1084725" cy="439453"/>
            <a:chOff x="14185580" y="507429"/>
            <a:chExt cx="1562420" cy="632981"/>
          </a:xfrm>
        </p:grpSpPr>
        <p:sp>
          <p:nvSpPr>
            <p:cNvPr id="26" name="object 28"/>
            <p:cNvSpPr>
              <a:spLocks noChangeArrowheads="1"/>
            </p:cNvSpPr>
            <p:nvPr userDrawn="1"/>
          </p:nvSpPr>
          <p:spPr bwMode="auto">
            <a:xfrm>
              <a:off x="14185580" y="507429"/>
              <a:ext cx="1333499" cy="632981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7" name="object 29"/>
            <p:cNvSpPr>
              <a:spLocks noChangeArrowheads="1"/>
            </p:cNvSpPr>
            <p:nvPr userDrawn="1"/>
          </p:nvSpPr>
          <p:spPr bwMode="auto">
            <a:xfrm>
              <a:off x="15221102" y="509380"/>
              <a:ext cx="526898" cy="213804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>
            <a:off x="1" y="-2564"/>
            <a:ext cx="1226099" cy="1233855"/>
            <a:chOff x="1" y="-2565"/>
            <a:chExt cx="1226098" cy="1233855"/>
          </a:xfrm>
        </p:grpSpPr>
        <p:sp>
          <p:nvSpPr>
            <p:cNvPr id="29" name="object 4"/>
            <p:cNvSpPr>
              <a:spLocks/>
            </p:cNvSpPr>
            <p:nvPr userDrawn="1"/>
          </p:nvSpPr>
          <p:spPr bwMode="auto">
            <a:xfrm>
              <a:off x="1" y="0"/>
              <a:ext cx="1226098" cy="1231290"/>
            </a:xfrm>
            <a:custGeom>
              <a:avLst/>
              <a:gdLst>
                <a:gd name="T0" fmla="*/ 2098992 w 2099310"/>
                <a:gd name="T1" fmla="*/ 0 h 2108200"/>
                <a:gd name="T2" fmla="*/ 0 w 2099310"/>
                <a:gd name="T3" fmla="*/ 0 h 2108200"/>
                <a:gd name="T4" fmla="*/ 0 w 2099310"/>
                <a:gd name="T5" fmla="*/ 2108200 h 2108200"/>
                <a:gd name="T6" fmla="*/ 2098992 w 2099310"/>
                <a:gd name="T7" fmla="*/ 0 h 21082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99310" h="2108200">
                  <a:moveTo>
                    <a:pt x="2098992" y="0"/>
                  </a:moveTo>
                  <a:lnTo>
                    <a:pt x="0" y="0"/>
                  </a:lnTo>
                  <a:lnTo>
                    <a:pt x="0" y="2108200"/>
                  </a:lnTo>
                  <a:lnTo>
                    <a:pt x="2098992" y="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/>
            </a:p>
          </p:txBody>
        </p:sp>
        <p:grpSp>
          <p:nvGrpSpPr>
            <p:cNvPr id="30" name="Group 29"/>
            <p:cNvGrpSpPr/>
            <p:nvPr userDrawn="1"/>
          </p:nvGrpSpPr>
          <p:grpSpPr>
            <a:xfrm>
              <a:off x="3" y="-2565"/>
              <a:ext cx="1142998" cy="1142997"/>
              <a:chOff x="5080" y="0"/>
              <a:chExt cx="1965961" cy="1965960"/>
            </a:xfrm>
          </p:grpSpPr>
          <p:sp>
            <p:nvSpPr>
              <p:cNvPr id="31" name="object 5"/>
              <p:cNvSpPr>
                <a:spLocks/>
              </p:cNvSpPr>
              <p:nvPr/>
            </p:nvSpPr>
            <p:spPr bwMode="auto">
              <a:xfrm>
                <a:off x="5080" y="0"/>
                <a:ext cx="1965961" cy="1965960"/>
              </a:xfrm>
              <a:custGeom>
                <a:avLst/>
                <a:gdLst>
                  <a:gd name="T0" fmla="*/ 1965572 w 1965960"/>
                  <a:gd name="T1" fmla="*/ 0 h 1965960"/>
                  <a:gd name="T2" fmla="*/ 0 w 1965960"/>
                  <a:gd name="T3" fmla="*/ 1965571 h 19659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965960" h="1965960">
                    <a:moveTo>
                      <a:pt x="1965572" y="0"/>
                    </a:moveTo>
                    <a:lnTo>
                      <a:pt x="0" y="1965571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32" name="object 6"/>
              <p:cNvSpPr>
                <a:spLocks/>
              </p:cNvSpPr>
              <p:nvPr/>
            </p:nvSpPr>
            <p:spPr bwMode="auto">
              <a:xfrm>
                <a:off x="5080" y="0"/>
                <a:ext cx="1809115" cy="1809114"/>
              </a:xfrm>
              <a:custGeom>
                <a:avLst/>
                <a:gdLst>
                  <a:gd name="T0" fmla="*/ 1808983 w 1809114"/>
                  <a:gd name="T1" fmla="*/ 0 h 1809114"/>
                  <a:gd name="T2" fmla="*/ 0 w 1809114"/>
                  <a:gd name="T3" fmla="*/ 1808985 h 18091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809114" h="1809114">
                    <a:moveTo>
                      <a:pt x="1808983" y="0"/>
                    </a:moveTo>
                    <a:lnTo>
                      <a:pt x="0" y="18089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33" name="object 7"/>
              <p:cNvSpPr>
                <a:spLocks/>
              </p:cNvSpPr>
              <p:nvPr/>
            </p:nvSpPr>
            <p:spPr bwMode="auto">
              <a:xfrm>
                <a:off x="5080" y="0"/>
                <a:ext cx="1652906" cy="1652905"/>
              </a:xfrm>
              <a:custGeom>
                <a:avLst/>
                <a:gdLst>
                  <a:gd name="T0" fmla="*/ 1652364 w 1652905"/>
                  <a:gd name="T1" fmla="*/ 0 h 1652905"/>
                  <a:gd name="T2" fmla="*/ 0 w 1652905"/>
                  <a:gd name="T3" fmla="*/ 1652363 h 16529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52905" h="1652905">
                    <a:moveTo>
                      <a:pt x="1652364" y="0"/>
                    </a:moveTo>
                    <a:lnTo>
                      <a:pt x="0" y="165236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34" name="object 8"/>
              <p:cNvSpPr>
                <a:spLocks/>
              </p:cNvSpPr>
              <p:nvPr/>
            </p:nvSpPr>
            <p:spPr bwMode="auto">
              <a:xfrm>
                <a:off x="5080" y="0"/>
                <a:ext cx="1496062" cy="1496060"/>
              </a:xfrm>
              <a:custGeom>
                <a:avLst/>
                <a:gdLst>
                  <a:gd name="T0" fmla="*/ 1495719 w 1496060"/>
                  <a:gd name="T1" fmla="*/ 0 h 1496060"/>
                  <a:gd name="T2" fmla="*/ 0 w 1496060"/>
                  <a:gd name="T3" fmla="*/ 1495719 h 14960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96060" h="1496060">
                    <a:moveTo>
                      <a:pt x="1495719" y="0"/>
                    </a:moveTo>
                    <a:lnTo>
                      <a:pt x="0" y="149571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35" name="object 9"/>
              <p:cNvSpPr>
                <a:spLocks/>
              </p:cNvSpPr>
              <p:nvPr/>
            </p:nvSpPr>
            <p:spPr bwMode="auto">
              <a:xfrm>
                <a:off x="5080" y="0"/>
                <a:ext cx="1339216" cy="1339215"/>
              </a:xfrm>
              <a:custGeom>
                <a:avLst/>
                <a:gdLst>
                  <a:gd name="T0" fmla="*/ 1339075 w 1339215"/>
                  <a:gd name="T1" fmla="*/ 0 h 1339215"/>
                  <a:gd name="T2" fmla="*/ 0 w 1339215"/>
                  <a:gd name="T3" fmla="*/ 1339076 h 13392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339215" h="1339215">
                    <a:moveTo>
                      <a:pt x="1339075" y="0"/>
                    </a:moveTo>
                    <a:lnTo>
                      <a:pt x="0" y="133907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36" name="object 10"/>
              <p:cNvSpPr>
                <a:spLocks/>
              </p:cNvSpPr>
              <p:nvPr/>
            </p:nvSpPr>
            <p:spPr bwMode="auto">
              <a:xfrm>
                <a:off x="5080" y="0"/>
                <a:ext cx="1183006" cy="1183005"/>
              </a:xfrm>
              <a:custGeom>
                <a:avLst/>
                <a:gdLst>
                  <a:gd name="T0" fmla="*/ 1182485 w 1183005"/>
                  <a:gd name="T1" fmla="*/ 0 h 1183005"/>
                  <a:gd name="T2" fmla="*/ 0 w 1183005"/>
                  <a:gd name="T3" fmla="*/ 1182485 h 11830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83005" h="1183005">
                    <a:moveTo>
                      <a:pt x="1182485" y="0"/>
                    </a:moveTo>
                    <a:lnTo>
                      <a:pt x="0" y="11824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37" name="object 11"/>
              <p:cNvSpPr>
                <a:spLocks/>
              </p:cNvSpPr>
              <p:nvPr/>
            </p:nvSpPr>
            <p:spPr bwMode="auto">
              <a:xfrm>
                <a:off x="5080" y="0"/>
                <a:ext cx="1026160" cy="1026160"/>
              </a:xfrm>
              <a:custGeom>
                <a:avLst/>
                <a:gdLst>
                  <a:gd name="T0" fmla="*/ 1025808 w 1026160"/>
                  <a:gd name="T1" fmla="*/ 0 h 1026160"/>
                  <a:gd name="T2" fmla="*/ 0 w 1026160"/>
                  <a:gd name="T3" fmla="*/ 1025808 h 10261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26160" h="1026160">
                    <a:moveTo>
                      <a:pt x="1025808" y="0"/>
                    </a:moveTo>
                    <a:lnTo>
                      <a:pt x="0" y="1025808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38" name="object 12"/>
              <p:cNvSpPr>
                <a:spLocks/>
              </p:cNvSpPr>
              <p:nvPr/>
            </p:nvSpPr>
            <p:spPr bwMode="auto">
              <a:xfrm>
                <a:off x="5080" y="0"/>
                <a:ext cx="869315" cy="869315"/>
              </a:xfrm>
              <a:custGeom>
                <a:avLst/>
                <a:gdLst>
                  <a:gd name="T0" fmla="*/ 869196 w 869315"/>
                  <a:gd name="T1" fmla="*/ 0 h 869315"/>
                  <a:gd name="T2" fmla="*/ 0 w 869315"/>
                  <a:gd name="T3" fmla="*/ 869195 h 8693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9315" h="869315">
                    <a:moveTo>
                      <a:pt x="869196" y="0"/>
                    </a:moveTo>
                    <a:lnTo>
                      <a:pt x="0" y="86919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39" name="object 13"/>
              <p:cNvSpPr>
                <a:spLocks/>
              </p:cNvSpPr>
              <p:nvPr/>
            </p:nvSpPr>
            <p:spPr bwMode="auto">
              <a:xfrm>
                <a:off x="5080" y="0"/>
                <a:ext cx="713105" cy="713105"/>
              </a:xfrm>
              <a:custGeom>
                <a:avLst/>
                <a:gdLst>
                  <a:gd name="T0" fmla="*/ 712600 w 713105"/>
                  <a:gd name="T1" fmla="*/ 0 h 713105"/>
                  <a:gd name="T2" fmla="*/ 0 w 713105"/>
                  <a:gd name="T3" fmla="*/ 712600 h 7131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13105" h="713105">
                    <a:moveTo>
                      <a:pt x="712600" y="0"/>
                    </a:moveTo>
                    <a:lnTo>
                      <a:pt x="0" y="71260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40" name="object 14"/>
              <p:cNvSpPr>
                <a:spLocks/>
              </p:cNvSpPr>
              <p:nvPr/>
            </p:nvSpPr>
            <p:spPr bwMode="auto">
              <a:xfrm>
                <a:off x="5080" y="0"/>
                <a:ext cx="556260" cy="556260"/>
              </a:xfrm>
              <a:custGeom>
                <a:avLst/>
                <a:gdLst>
                  <a:gd name="T0" fmla="*/ 555969 w 556260"/>
                  <a:gd name="T1" fmla="*/ 0 h 556260"/>
                  <a:gd name="T2" fmla="*/ 0 w 556260"/>
                  <a:gd name="T3" fmla="*/ 555970 h 5562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56260" h="556260">
                    <a:moveTo>
                      <a:pt x="555969" y="0"/>
                    </a:moveTo>
                    <a:lnTo>
                      <a:pt x="0" y="55597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41" name="object 15"/>
              <p:cNvSpPr>
                <a:spLocks/>
              </p:cNvSpPr>
              <p:nvPr/>
            </p:nvSpPr>
            <p:spPr bwMode="auto">
              <a:xfrm>
                <a:off x="5080" y="0"/>
                <a:ext cx="399415" cy="399415"/>
              </a:xfrm>
              <a:custGeom>
                <a:avLst/>
                <a:gdLst>
                  <a:gd name="T0" fmla="*/ 399313 w 399415"/>
                  <a:gd name="T1" fmla="*/ 0 h 399415"/>
                  <a:gd name="T2" fmla="*/ 0 w 399415"/>
                  <a:gd name="T3" fmla="*/ 399314 h 3994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99415" h="399415">
                    <a:moveTo>
                      <a:pt x="399313" y="0"/>
                    </a:moveTo>
                    <a:lnTo>
                      <a:pt x="0" y="399314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42" name="object 16"/>
              <p:cNvSpPr>
                <a:spLocks/>
              </p:cNvSpPr>
              <p:nvPr/>
            </p:nvSpPr>
            <p:spPr bwMode="auto">
              <a:xfrm>
                <a:off x="5080" y="0"/>
                <a:ext cx="243204" cy="243204"/>
              </a:xfrm>
              <a:custGeom>
                <a:avLst/>
                <a:gdLst>
                  <a:gd name="T0" fmla="*/ 242709 w 243204"/>
                  <a:gd name="T1" fmla="*/ 0 h 243204"/>
                  <a:gd name="T2" fmla="*/ 0 w 243204"/>
                  <a:gd name="T3" fmla="*/ 242709 h 24320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43204" h="243204">
                    <a:moveTo>
                      <a:pt x="242709" y="0"/>
                    </a:moveTo>
                    <a:lnTo>
                      <a:pt x="0" y="24270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43" name="object 17"/>
              <p:cNvSpPr>
                <a:spLocks/>
              </p:cNvSpPr>
              <p:nvPr/>
            </p:nvSpPr>
            <p:spPr bwMode="auto">
              <a:xfrm>
                <a:off x="5080" y="0"/>
                <a:ext cx="86360" cy="86360"/>
              </a:xfrm>
              <a:custGeom>
                <a:avLst/>
                <a:gdLst>
                  <a:gd name="T0" fmla="*/ 86106 w 86360"/>
                  <a:gd name="T1" fmla="*/ 0 h 86360"/>
                  <a:gd name="T2" fmla="*/ 0 w 86360"/>
                  <a:gd name="T3" fmla="*/ 86106 h 863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360" h="86360">
                    <a:moveTo>
                      <a:pt x="86106" y="0"/>
                    </a:moveTo>
                    <a:lnTo>
                      <a:pt x="0" y="8610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</p:grpSp>
      </p:grpSp>
      <p:sp>
        <p:nvSpPr>
          <p:cNvPr id="22" name="Text Placeholder 2"/>
          <p:cNvSpPr>
            <a:spLocks noGrp="1"/>
          </p:cNvSpPr>
          <p:nvPr>
            <p:ph type="body" idx="1"/>
          </p:nvPr>
        </p:nvSpPr>
        <p:spPr>
          <a:xfrm>
            <a:off x="292102" y="1825625"/>
            <a:ext cx="11442700" cy="4595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4" name="TextBox 43"/>
          <p:cNvSpPr txBox="1"/>
          <p:nvPr userDrawn="1"/>
        </p:nvSpPr>
        <p:spPr>
          <a:xfrm>
            <a:off x="292102" y="6444984"/>
            <a:ext cx="577705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fld id="{D95FE9FE-4072-4354-9E50-8066E144AC24}" type="slidenum">
              <a:rPr lang="en-GB" sz="1400" dirty="0" smtClean="0"/>
              <a:t>‹#›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85345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25" indent="-228589" algn="l" defTabSz="914354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54" indent="0" algn="l" defTabSz="914354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7383" indent="0" algn="l" defTabSz="914354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idx="1"/>
          </p:nvPr>
        </p:nvSpPr>
        <p:spPr>
          <a:xfrm>
            <a:off x="292102" y="1825625"/>
            <a:ext cx="11442700" cy="4595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302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4"/>
          <p:cNvSpPr>
            <a:spLocks/>
          </p:cNvSpPr>
          <p:nvPr userDrawn="1"/>
        </p:nvSpPr>
        <p:spPr bwMode="auto">
          <a:xfrm>
            <a:off x="10515603" y="1517905"/>
            <a:ext cx="1676399" cy="1673100"/>
          </a:xfrm>
          <a:custGeom>
            <a:avLst/>
            <a:gdLst>
              <a:gd name="T0" fmla="*/ 3006153 w 3006725"/>
              <a:gd name="T1" fmla="*/ 0 h 2999740"/>
              <a:gd name="T2" fmla="*/ 0 w 3006725"/>
              <a:gd name="T3" fmla="*/ 2999727 h 2999740"/>
              <a:gd name="T4" fmla="*/ 532358 w 3006725"/>
              <a:gd name="T5" fmla="*/ 2999727 h 2999740"/>
              <a:gd name="T6" fmla="*/ 3006153 w 3006725"/>
              <a:gd name="T7" fmla="*/ 531215 h 2999740"/>
              <a:gd name="T8" fmla="*/ 3006153 w 3006725"/>
              <a:gd name="T9" fmla="*/ 0 h 29997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06725" h="2999740">
                <a:moveTo>
                  <a:pt x="3006153" y="0"/>
                </a:moveTo>
                <a:lnTo>
                  <a:pt x="0" y="2999727"/>
                </a:lnTo>
                <a:lnTo>
                  <a:pt x="532358" y="2999727"/>
                </a:lnTo>
                <a:lnTo>
                  <a:pt x="3006153" y="531215"/>
                </a:lnTo>
                <a:lnTo>
                  <a:pt x="3006153" y="0"/>
                </a:lnTo>
                <a:close/>
              </a:path>
            </a:pathLst>
          </a:custGeom>
          <a:solidFill>
            <a:srgbClr val="7AB8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GB" sz="180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92102" y="1825625"/>
            <a:ext cx="11442700" cy="4595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30" y="6420707"/>
            <a:ext cx="1084724" cy="23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42913" indent="-228589" algn="l" defTabSz="914354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54" indent="0" algn="l" defTabSz="914354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5797" indent="0" algn="l" defTabSz="914354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92100" y="1825625"/>
            <a:ext cx="11638552" cy="4595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30" y="6420707"/>
            <a:ext cx="1084724" cy="23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0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42913" indent="-228589" algn="l" defTabSz="914354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54" indent="0" algn="l" defTabSz="914354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5797" indent="0" algn="l" defTabSz="914354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92102" y="1825625"/>
            <a:ext cx="11442700" cy="4595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30" y="6420707"/>
            <a:ext cx="1084724" cy="23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28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6193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25" indent="-228589" algn="l" defTabSz="914354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54" indent="0" algn="l" defTabSz="914354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7383" indent="0" algn="l" defTabSz="914354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92100" y="1825625"/>
            <a:ext cx="11638552" cy="4595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30" y="6420707"/>
            <a:ext cx="1084724" cy="23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46088" indent="-228589" algn="l" defTabSz="914354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54" indent="0" algn="l" defTabSz="914354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2621" indent="0" algn="l" defTabSz="914354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292102" y="1825625"/>
            <a:ext cx="11442700" cy="4595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30" y="6420707"/>
            <a:ext cx="1084724" cy="239723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292102" y="6444984"/>
            <a:ext cx="577705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fld id="{D95FE9FE-4072-4354-9E50-8066E144AC24}" type="slidenum">
              <a:rPr lang="en-GB" sz="1400" dirty="0" smtClean="0"/>
              <a:t>‹#›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5270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49263" indent="-228589" algn="l" defTabSz="914354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54" indent="0" algn="l" defTabSz="914354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92146" indent="0" algn="l" defTabSz="914354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30" y="6420707"/>
            <a:ext cx="1084724" cy="239723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10845928" y="239251"/>
            <a:ext cx="1084725" cy="439453"/>
            <a:chOff x="14185580" y="507429"/>
            <a:chExt cx="1562420" cy="632981"/>
          </a:xfrm>
        </p:grpSpPr>
        <p:sp>
          <p:nvSpPr>
            <p:cNvPr id="9" name="object 28"/>
            <p:cNvSpPr>
              <a:spLocks noChangeArrowheads="1"/>
            </p:cNvSpPr>
            <p:nvPr userDrawn="1"/>
          </p:nvSpPr>
          <p:spPr bwMode="auto">
            <a:xfrm>
              <a:off x="14185580" y="507429"/>
              <a:ext cx="1333499" cy="632981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10" name="object 29"/>
            <p:cNvSpPr>
              <a:spLocks noChangeArrowheads="1"/>
            </p:cNvSpPr>
            <p:nvPr userDrawn="1"/>
          </p:nvSpPr>
          <p:spPr bwMode="auto">
            <a:xfrm>
              <a:off x="15221102" y="509380"/>
              <a:ext cx="526898" cy="213804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92102" y="1825625"/>
            <a:ext cx="11442700" cy="4595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92102" y="6444984"/>
            <a:ext cx="577705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fld id="{D95FE9FE-4072-4354-9E50-8066E144AC24}" type="slidenum">
              <a:rPr lang="en-GB" sz="1400" dirty="0" smtClean="0"/>
              <a:t>‹#›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03581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42913" indent="-228589" algn="l" defTabSz="914354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54" indent="0" algn="l" defTabSz="914354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7383" indent="0" algn="l" defTabSz="914354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92102" y="1825625"/>
            <a:ext cx="11442700" cy="4595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" y="-2564"/>
            <a:ext cx="1226099" cy="1233855"/>
            <a:chOff x="1" y="-2565"/>
            <a:chExt cx="1226098" cy="1233855"/>
          </a:xfrm>
        </p:grpSpPr>
        <p:sp>
          <p:nvSpPr>
            <p:cNvPr id="9" name="object 4"/>
            <p:cNvSpPr>
              <a:spLocks/>
            </p:cNvSpPr>
            <p:nvPr userDrawn="1"/>
          </p:nvSpPr>
          <p:spPr bwMode="auto">
            <a:xfrm>
              <a:off x="1" y="0"/>
              <a:ext cx="1226098" cy="1231290"/>
            </a:xfrm>
            <a:custGeom>
              <a:avLst/>
              <a:gdLst>
                <a:gd name="T0" fmla="*/ 2098992 w 2099310"/>
                <a:gd name="T1" fmla="*/ 0 h 2108200"/>
                <a:gd name="T2" fmla="*/ 0 w 2099310"/>
                <a:gd name="T3" fmla="*/ 0 h 2108200"/>
                <a:gd name="T4" fmla="*/ 0 w 2099310"/>
                <a:gd name="T5" fmla="*/ 2108200 h 2108200"/>
                <a:gd name="T6" fmla="*/ 2098992 w 2099310"/>
                <a:gd name="T7" fmla="*/ 0 h 21082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99310" h="2108200">
                  <a:moveTo>
                    <a:pt x="2098992" y="0"/>
                  </a:moveTo>
                  <a:lnTo>
                    <a:pt x="0" y="0"/>
                  </a:lnTo>
                  <a:lnTo>
                    <a:pt x="0" y="2108200"/>
                  </a:lnTo>
                  <a:lnTo>
                    <a:pt x="2098992" y="0"/>
                  </a:lnTo>
                  <a:close/>
                </a:path>
              </a:pathLst>
            </a:custGeom>
            <a:solidFill>
              <a:srgbClr val="7AB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3" y="-2565"/>
              <a:ext cx="1142998" cy="1142997"/>
              <a:chOff x="5080" y="0"/>
              <a:chExt cx="1965961" cy="1965960"/>
            </a:xfrm>
          </p:grpSpPr>
          <p:sp>
            <p:nvSpPr>
              <p:cNvPr id="11" name="object 5"/>
              <p:cNvSpPr>
                <a:spLocks/>
              </p:cNvSpPr>
              <p:nvPr/>
            </p:nvSpPr>
            <p:spPr bwMode="auto">
              <a:xfrm>
                <a:off x="5080" y="0"/>
                <a:ext cx="1965961" cy="1965960"/>
              </a:xfrm>
              <a:custGeom>
                <a:avLst/>
                <a:gdLst>
                  <a:gd name="T0" fmla="*/ 1965572 w 1965960"/>
                  <a:gd name="T1" fmla="*/ 0 h 1965960"/>
                  <a:gd name="T2" fmla="*/ 0 w 1965960"/>
                  <a:gd name="T3" fmla="*/ 1965571 h 19659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965960" h="1965960">
                    <a:moveTo>
                      <a:pt x="1965572" y="0"/>
                    </a:moveTo>
                    <a:lnTo>
                      <a:pt x="0" y="1965571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2" name="object 6"/>
              <p:cNvSpPr>
                <a:spLocks/>
              </p:cNvSpPr>
              <p:nvPr/>
            </p:nvSpPr>
            <p:spPr bwMode="auto">
              <a:xfrm>
                <a:off x="5080" y="0"/>
                <a:ext cx="1809115" cy="1809114"/>
              </a:xfrm>
              <a:custGeom>
                <a:avLst/>
                <a:gdLst>
                  <a:gd name="T0" fmla="*/ 1808983 w 1809114"/>
                  <a:gd name="T1" fmla="*/ 0 h 1809114"/>
                  <a:gd name="T2" fmla="*/ 0 w 1809114"/>
                  <a:gd name="T3" fmla="*/ 1808985 h 18091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809114" h="1809114">
                    <a:moveTo>
                      <a:pt x="1808983" y="0"/>
                    </a:moveTo>
                    <a:lnTo>
                      <a:pt x="0" y="18089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3" name="object 7"/>
              <p:cNvSpPr>
                <a:spLocks/>
              </p:cNvSpPr>
              <p:nvPr/>
            </p:nvSpPr>
            <p:spPr bwMode="auto">
              <a:xfrm>
                <a:off x="5080" y="0"/>
                <a:ext cx="1652906" cy="1652905"/>
              </a:xfrm>
              <a:custGeom>
                <a:avLst/>
                <a:gdLst>
                  <a:gd name="T0" fmla="*/ 1652364 w 1652905"/>
                  <a:gd name="T1" fmla="*/ 0 h 1652905"/>
                  <a:gd name="T2" fmla="*/ 0 w 1652905"/>
                  <a:gd name="T3" fmla="*/ 1652363 h 16529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52905" h="1652905">
                    <a:moveTo>
                      <a:pt x="1652364" y="0"/>
                    </a:moveTo>
                    <a:lnTo>
                      <a:pt x="0" y="165236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4" name="object 8"/>
              <p:cNvSpPr>
                <a:spLocks/>
              </p:cNvSpPr>
              <p:nvPr/>
            </p:nvSpPr>
            <p:spPr bwMode="auto">
              <a:xfrm>
                <a:off x="5080" y="0"/>
                <a:ext cx="1496062" cy="1496060"/>
              </a:xfrm>
              <a:custGeom>
                <a:avLst/>
                <a:gdLst>
                  <a:gd name="T0" fmla="*/ 1495719 w 1496060"/>
                  <a:gd name="T1" fmla="*/ 0 h 1496060"/>
                  <a:gd name="T2" fmla="*/ 0 w 1496060"/>
                  <a:gd name="T3" fmla="*/ 1495719 h 14960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96060" h="1496060">
                    <a:moveTo>
                      <a:pt x="1495719" y="0"/>
                    </a:moveTo>
                    <a:lnTo>
                      <a:pt x="0" y="149571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5" name="object 9"/>
              <p:cNvSpPr>
                <a:spLocks/>
              </p:cNvSpPr>
              <p:nvPr/>
            </p:nvSpPr>
            <p:spPr bwMode="auto">
              <a:xfrm>
                <a:off x="5080" y="0"/>
                <a:ext cx="1339216" cy="1339215"/>
              </a:xfrm>
              <a:custGeom>
                <a:avLst/>
                <a:gdLst>
                  <a:gd name="T0" fmla="*/ 1339075 w 1339215"/>
                  <a:gd name="T1" fmla="*/ 0 h 1339215"/>
                  <a:gd name="T2" fmla="*/ 0 w 1339215"/>
                  <a:gd name="T3" fmla="*/ 1339076 h 13392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339215" h="1339215">
                    <a:moveTo>
                      <a:pt x="1339075" y="0"/>
                    </a:moveTo>
                    <a:lnTo>
                      <a:pt x="0" y="133907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6" name="object 10"/>
              <p:cNvSpPr>
                <a:spLocks/>
              </p:cNvSpPr>
              <p:nvPr/>
            </p:nvSpPr>
            <p:spPr bwMode="auto">
              <a:xfrm>
                <a:off x="5080" y="0"/>
                <a:ext cx="1183006" cy="1183005"/>
              </a:xfrm>
              <a:custGeom>
                <a:avLst/>
                <a:gdLst>
                  <a:gd name="T0" fmla="*/ 1182485 w 1183005"/>
                  <a:gd name="T1" fmla="*/ 0 h 1183005"/>
                  <a:gd name="T2" fmla="*/ 0 w 1183005"/>
                  <a:gd name="T3" fmla="*/ 1182485 h 11830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83005" h="1183005">
                    <a:moveTo>
                      <a:pt x="1182485" y="0"/>
                    </a:moveTo>
                    <a:lnTo>
                      <a:pt x="0" y="11824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7" name="object 11"/>
              <p:cNvSpPr>
                <a:spLocks/>
              </p:cNvSpPr>
              <p:nvPr/>
            </p:nvSpPr>
            <p:spPr bwMode="auto">
              <a:xfrm>
                <a:off x="5080" y="0"/>
                <a:ext cx="1026160" cy="1026160"/>
              </a:xfrm>
              <a:custGeom>
                <a:avLst/>
                <a:gdLst>
                  <a:gd name="T0" fmla="*/ 1025808 w 1026160"/>
                  <a:gd name="T1" fmla="*/ 0 h 1026160"/>
                  <a:gd name="T2" fmla="*/ 0 w 1026160"/>
                  <a:gd name="T3" fmla="*/ 1025808 h 10261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26160" h="1026160">
                    <a:moveTo>
                      <a:pt x="1025808" y="0"/>
                    </a:moveTo>
                    <a:lnTo>
                      <a:pt x="0" y="1025808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8" name="object 12"/>
              <p:cNvSpPr>
                <a:spLocks/>
              </p:cNvSpPr>
              <p:nvPr/>
            </p:nvSpPr>
            <p:spPr bwMode="auto">
              <a:xfrm>
                <a:off x="5080" y="0"/>
                <a:ext cx="869315" cy="869315"/>
              </a:xfrm>
              <a:custGeom>
                <a:avLst/>
                <a:gdLst>
                  <a:gd name="T0" fmla="*/ 869196 w 869315"/>
                  <a:gd name="T1" fmla="*/ 0 h 869315"/>
                  <a:gd name="T2" fmla="*/ 0 w 869315"/>
                  <a:gd name="T3" fmla="*/ 869195 h 8693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9315" h="869315">
                    <a:moveTo>
                      <a:pt x="869196" y="0"/>
                    </a:moveTo>
                    <a:lnTo>
                      <a:pt x="0" y="86919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9" name="object 13"/>
              <p:cNvSpPr>
                <a:spLocks/>
              </p:cNvSpPr>
              <p:nvPr/>
            </p:nvSpPr>
            <p:spPr bwMode="auto">
              <a:xfrm>
                <a:off x="5080" y="0"/>
                <a:ext cx="713105" cy="713105"/>
              </a:xfrm>
              <a:custGeom>
                <a:avLst/>
                <a:gdLst>
                  <a:gd name="T0" fmla="*/ 712600 w 713105"/>
                  <a:gd name="T1" fmla="*/ 0 h 713105"/>
                  <a:gd name="T2" fmla="*/ 0 w 713105"/>
                  <a:gd name="T3" fmla="*/ 712600 h 7131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13105" h="713105">
                    <a:moveTo>
                      <a:pt x="712600" y="0"/>
                    </a:moveTo>
                    <a:lnTo>
                      <a:pt x="0" y="71260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0" name="object 14"/>
              <p:cNvSpPr>
                <a:spLocks/>
              </p:cNvSpPr>
              <p:nvPr/>
            </p:nvSpPr>
            <p:spPr bwMode="auto">
              <a:xfrm>
                <a:off x="5080" y="0"/>
                <a:ext cx="556260" cy="556260"/>
              </a:xfrm>
              <a:custGeom>
                <a:avLst/>
                <a:gdLst>
                  <a:gd name="T0" fmla="*/ 555969 w 556260"/>
                  <a:gd name="T1" fmla="*/ 0 h 556260"/>
                  <a:gd name="T2" fmla="*/ 0 w 556260"/>
                  <a:gd name="T3" fmla="*/ 555970 h 5562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56260" h="556260">
                    <a:moveTo>
                      <a:pt x="555969" y="0"/>
                    </a:moveTo>
                    <a:lnTo>
                      <a:pt x="0" y="55597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1" name="object 15"/>
              <p:cNvSpPr>
                <a:spLocks/>
              </p:cNvSpPr>
              <p:nvPr/>
            </p:nvSpPr>
            <p:spPr bwMode="auto">
              <a:xfrm>
                <a:off x="5080" y="0"/>
                <a:ext cx="399415" cy="399415"/>
              </a:xfrm>
              <a:custGeom>
                <a:avLst/>
                <a:gdLst>
                  <a:gd name="T0" fmla="*/ 399313 w 399415"/>
                  <a:gd name="T1" fmla="*/ 0 h 399415"/>
                  <a:gd name="T2" fmla="*/ 0 w 399415"/>
                  <a:gd name="T3" fmla="*/ 399314 h 3994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99415" h="399415">
                    <a:moveTo>
                      <a:pt x="399313" y="0"/>
                    </a:moveTo>
                    <a:lnTo>
                      <a:pt x="0" y="399314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2" name="object 16"/>
              <p:cNvSpPr>
                <a:spLocks/>
              </p:cNvSpPr>
              <p:nvPr/>
            </p:nvSpPr>
            <p:spPr bwMode="auto">
              <a:xfrm>
                <a:off x="5080" y="0"/>
                <a:ext cx="243204" cy="243204"/>
              </a:xfrm>
              <a:custGeom>
                <a:avLst/>
                <a:gdLst>
                  <a:gd name="T0" fmla="*/ 242709 w 243204"/>
                  <a:gd name="T1" fmla="*/ 0 h 243204"/>
                  <a:gd name="T2" fmla="*/ 0 w 243204"/>
                  <a:gd name="T3" fmla="*/ 242709 h 24320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43204" h="243204">
                    <a:moveTo>
                      <a:pt x="242709" y="0"/>
                    </a:moveTo>
                    <a:lnTo>
                      <a:pt x="0" y="24270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3" name="object 17"/>
              <p:cNvSpPr>
                <a:spLocks/>
              </p:cNvSpPr>
              <p:nvPr/>
            </p:nvSpPr>
            <p:spPr bwMode="auto">
              <a:xfrm>
                <a:off x="5080" y="0"/>
                <a:ext cx="86360" cy="86360"/>
              </a:xfrm>
              <a:custGeom>
                <a:avLst/>
                <a:gdLst>
                  <a:gd name="T0" fmla="*/ 86106 w 86360"/>
                  <a:gd name="T1" fmla="*/ 0 h 86360"/>
                  <a:gd name="T2" fmla="*/ 0 w 86360"/>
                  <a:gd name="T3" fmla="*/ 86106 h 863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360" h="86360">
                    <a:moveTo>
                      <a:pt x="86106" y="0"/>
                    </a:moveTo>
                    <a:lnTo>
                      <a:pt x="0" y="8610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</p:grpSp>
      </p:grp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30" y="6420707"/>
            <a:ext cx="1084724" cy="239723"/>
          </a:xfrm>
          <a:prstGeom prst="rect">
            <a:avLst/>
          </a:prstGeom>
        </p:spPr>
      </p:pic>
      <p:grpSp>
        <p:nvGrpSpPr>
          <p:cNvPr id="25" name="Group 24"/>
          <p:cNvGrpSpPr/>
          <p:nvPr userDrawn="1"/>
        </p:nvGrpSpPr>
        <p:grpSpPr>
          <a:xfrm>
            <a:off x="10845928" y="239251"/>
            <a:ext cx="1084725" cy="439453"/>
            <a:chOff x="14185580" y="507429"/>
            <a:chExt cx="1562420" cy="632981"/>
          </a:xfrm>
        </p:grpSpPr>
        <p:sp>
          <p:nvSpPr>
            <p:cNvPr id="26" name="object 28"/>
            <p:cNvSpPr>
              <a:spLocks noChangeArrowheads="1"/>
            </p:cNvSpPr>
            <p:nvPr userDrawn="1"/>
          </p:nvSpPr>
          <p:spPr bwMode="auto">
            <a:xfrm>
              <a:off x="14185580" y="507429"/>
              <a:ext cx="1333499" cy="632981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7" name="object 29"/>
            <p:cNvSpPr>
              <a:spLocks noChangeArrowheads="1"/>
            </p:cNvSpPr>
            <p:nvPr userDrawn="1"/>
          </p:nvSpPr>
          <p:spPr bwMode="auto">
            <a:xfrm>
              <a:off x="15221102" y="509380"/>
              <a:ext cx="526898" cy="213804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17826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−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25" indent="-228589" algn="l" defTabSz="914354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54" indent="0" algn="l" defTabSz="914354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7383" indent="0" algn="l" defTabSz="914354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" y="-2564"/>
            <a:ext cx="1226099" cy="1233855"/>
            <a:chOff x="1" y="-2565"/>
            <a:chExt cx="1226098" cy="1233855"/>
          </a:xfrm>
        </p:grpSpPr>
        <p:sp>
          <p:nvSpPr>
            <p:cNvPr id="9" name="object 4"/>
            <p:cNvSpPr>
              <a:spLocks/>
            </p:cNvSpPr>
            <p:nvPr userDrawn="1"/>
          </p:nvSpPr>
          <p:spPr bwMode="auto">
            <a:xfrm>
              <a:off x="1" y="0"/>
              <a:ext cx="1226098" cy="1231290"/>
            </a:xfrm>
            <a:custGeom>
              <a:avLst/>
              <a:gdLst>
                <a:gd name="T0" fmla="*/ 2098992 w 2099310"/>
                <a:gd name="T1" fmla="*/ 0 h 2108200"/>
                <a:gd name="T2" fmla="*/ 0 w 2099310"/>
                <a:gd name="T3" fmla="*/ 0 h 2108200"/>
                <a:gd name="T4" fmla="*/ 0 w 2099310"/>
                <a:gd name="T5" fmla="*/ 2108200 h 2108200"/>
                <a:gd name="T6" fmla="*/ 2098992 w 2099310"/>
                <a:gd name="T7" fmla="*/ 0 h 21082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99310" h="2108200">
                  <a:moveTo>
                    <a:pt x="2098992" y="0"/>
                  </a:moveTo>
                  <a:lnTo>
                    <a:pt x="0" y="0"/>
                  </a:lnTo>
                  <a:lnTo>
                    <a:pt x="0" y="2108200"/>
                  </a:lnTo>
                  <a:lnTo>
                    <a:pt x="2098992" y="0"/>
                  </a:lnTo>
                  <a:close/>
                </a:path>
              </a:pathLst>
            </a:custGeom>
            <a:solidFill>
              <a:srgbClr val="7AB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GB" sz="1800"/>
            </a:p>
          </p:txBody>
        </p:sp>
        <p:grpSp>
          <p:nvGrpSpPr>
            <p:cNvPr id="10" name="Group 9"/>
            <p:cNvGrpSpPr/>
            <p:nvPr userDrawn="1"/>
          </p:nvGrpSpPr>
          <p:grpSpPr>
            <a:xfrm>
              <a:off x="3" y="-2565"/>
              <a:ext cx="1142998" cy="1142997"/>
              <a:chOff x="5080" y="0"/>
              <a:chExt cx="1965961" cy="1965960"/>
            </a:xfrm>
          </p:grpSpPr>
          <p:sp>
            <p:nvSpPr>
              <p:cNvPr id="11" name="object 5"/>
              <p:cNvSpPr>
                <a:spLocks/>
              </p:cNvSpPr>
              <p:nvPr/>
            </p:nvSpPr>
            <p:spPr bwMode="auto">
              <a:xfrm>
                <a:off x="5080" y="0"/>
                <a:ext cx="1965961" cy="1965960"/>
              </a:xfrm>
              <a:custGeom>
                <a:avLst/>
                <a:gdLst>
                  <a:gd name="T0" fmla="*/ 1965572 w 1965960"/>
                  <a:gd name="T1" fmla="*/ 0 h 1965960"/>
                  <a:gd name="T2" fmla="*/ 0 w 1965960"/>
                  <a:gd name="T3" fmla="*/ 1965571 h 19659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965960" h="1965960">
                    <a:moveTo>
                      <a:pt x="1965572" y="0"/>
                    </a:moveTo>
                    <a:lnTo>
                      <a:pt x="0" y="1965571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2" name="object 6"/>
              <p:cNvSpPr>
                <a:spLocks/>
              </p:cNvSpPr>
              <p:nvPr/>
            </p:nvSpPr>
            <p:spPr bwMode="auto">
              <a:xfrm>
                <a:off x="5080" y="0"/>
                <a:ext cx="1809115" cy="1809114"/>
              </a:xfrm>
              <a:custGeom>
                <a:avLst/>
                <a:gdLst>
                  <a:gd name="T0" fmla="*/ 1808983 w 1809114"/>
                  <a:gd name="T1" fmla="*/ 0 h 1809114"/>
                  <a:gd name="T2" fmla="*/ 0 w 1809114"/>
                  <a:gd name="T3" fmla="*/ 1808985 h 18091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809114" h="1809114">
                    <a:moveTo>
                      <a:pt x="1808983" y="0"/>
                    </a:moveTo>
                    <a:lnTo>
                      <a:pt x="0" y="18089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3" name="object 7"/>
              <p:cNvSpPr>
                <a:spLocks/>
              </p:cNvSpPr>
              <p:nvPr/>
            </p:nvSpPr>
            <p:spPr bwMode="auto">
              <a:xfrm>
                <a:off x="5080" y="0"/>
                <a:ext cx="1652906" cy="1652905"/>
              </a:xfrm>
              <a:custGeom>
                <a:avLst/>
                <a:gdLst>
                  <a:gd name="T0" fmla="*/ 1652364 w 1652905"/>
                  <a:gd name="T1" fmla="*/ 0 h 1652905"/>
                  <a:gd name="T2" fmla="*/ 0 w 1652905"/>
                  <a:gd name="T3" fmla="*/ 1652363 h 16529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652905" h="1652905">
                    <a:moveTo>
                      <a:pt x="1652364" y="0"/>
                    </a:moveTo>
                    <a:lnTo>
                      <a:pt x="0" y="1652363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4" name="object 8"/>
              <p:cNvSpPr>
                <a:spLocks/>
              </p:cNvSpPr>
              <p:nvPr/>
            </p:nvSpPr>
            <p:spPr bwMode="auto">
              <a:xfrm>
                <a:off x="5080" y="0"/>
                <a:ext cx="1496062" cy="1496060"/>
              </a:xfrm>
              <a:custGeom>
                <a:avLst/>
                <a:gdLst>
                  <a:gd name="T0" fmla="*/ 1495719 w 1496060"/>
                  <a:gd name="T1" fmla="*/ 0 h 1496060"/>
                  <a:gd name="T2" fmla="*/ 0 w 1496060"/>
                  <a:gd name="T3" fmla="*/ 1495719 h 14960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96060" h="1496060">
                    <a:moveTo>
                      <a:pt x="1495719" y="0"/>
                    </a:moveTo>
                    <a:lnTo>
                      <a:pt x="0" y="149571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5" name="object 9"/>
              <p:cNvSpPr>
                <a:spLocks/>
              </p:cNvSpPr>
              <p:nvPr/>
            </p:nvSpPr>
            <p:spPr bwMode="auto">
              <a:xfrm>
                <a:off x="5080" y="0"/>
                <a:ext cx="1339216" cy="1339215"/>
              </a:xfrm>
              <a:custGeom>
                <a:avLst/>
                <a:gdLst>
                  <a:gd name="T0" fmla="*/ 1339075 w 1339215"/>
                  <a:gd name="T1" fmla="*/ 0 h 1339215"/>
                  <a:gd name="T2" fmla="*/ 0 w 1339215"/>
                  <a:gd name="T3" fmla="*/ 1339076 h 13392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339215" h="1339215">
                    <a:moveTo>
                      <a:pt x="1339075" y="0"/>
                    </a:moveTo>
                    <a:lnTo>
                      <a:pt x="0" y="133907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6" name="object 10"/>
              <p:cNvSpPr>
                <a:spLocks/>
              </p:cNvSpPr>
              <p:nvPr/>
            </p:nvSpPr>
            <p:spPr bwMode="auto">
              <a:xfrm>
                <a:off x="5080" y="0"/>
                <a:ext cx="1183006" cy="1183005"/>
              </a:xfrm>
              <a:custGeom>
                <a:avLst/>
                <a:gdLst>
                  <a:gd name="T0" fmla="*/ 1182485 w 1183005"/>
                  <a:gd name="T1" fmla="*/ 0 h 1183005"/>
                  <a:gd name="T2" fmla="*/ 0 w 1183005"/>
                  <a:gd name="T3" fmla="*/ 1182485 h 11830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83005" h="1183005">
                    <a:moveTo>
                      <a:pt x="1182485" y="0"/>
                    </a:moveTo>
                    <a:lnTo>
                      <a:pt x="0" y="118248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7" name="object 11"/>
              <p:cNvSpPr>
                <a:spLocks/>
              </p:cNvSpPr>
              <p:nvPr/>
            </p:nvSpPr>
            <p:spPr bwMode="auto">
              <a:xfrm>
                <a:off x="5080" y="0"/>
                <a:ext cx="1026160" cy="1026160"/>
              </a:xfrm>
              <a:custGeom>
                <a:avLst/>
                <a:gdLst>
                  <a:gd name="T0" fmla="*/ 1025808 w 1026160"/>
                  <a:gd name="T1" fmla="*/ 0 h 1026160"/>
                  <a:gd name="T2" fmla="*/ 0 w 1026160"/>
                  <a:gd name="T3" fmla="*/ 1025808 h 10261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26160" h="1026160">
                    <a:moveTo>
                      <a:pt x="1025808" y="0"/>
                    </a:moveTo>
                    <a:lnTo>
                      <a:pt x="0" y="1025808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8" name="object 12"/>
              <p:cNvSpPr>
                <a:spLocks/>
              </p:cNvSpPr>
              <p:nvPr/>
            </p:nvSpPr>
            <p:spPr bwMode="auto">
              <a:xfrm>
                <a:off x="5080" y="0"/>
                <a:ext cx="869315" cy="869315"/>
              </a:xfrm>
              <a:custGeom>
                <a:avLst/>
                <a:gdLst>
                  <a:gd name="T0" fmla="*/ 869196 w 869315"/>
                  <a:gd name="T1" fmla="*/ 0 h 869315"/>
                  <a:gd name="T2" fmla="*/ 0 w 869315"/>
                  <a:gd name="T3" fmla="*/ 869195 h 8693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9315" h="869315">
                    <a:moveTo>
                      <a:pt x="869196" y="0"/>
                    </a:moveTo>
                    <a:lnTo>
                      <a:pt x="0" y="869195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19" name="object 13"/>
              <p:cNvSpPr>
                <a:spLocks/>
              </p:cNvSpPr>
              <p:nvPr/>
            </p:nvSpPr>
            <p:spPr bwMode="auto">
              <a:xfrm>
                <a:off x="5080" y="0"/>
                <a:ext cx="713105" cy="713105"/>
              </a:xfrm>
              <a:custGeom>
                <a:avLst/>
                <a:gdLst>
                  <a:gd name="T0" fmla="*/ 712600 w 713105"/>
                  <a:gd name="T1" fmla="*/ 0 h 713105"/>
                  <a:gd name="T2" fmla="*/ 0 w 713105"/>
                  <a:gd name="T3" fmla="*/ 712600 h 71310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13105" h="713105">
                    <a:moveTo>
                      <a:pt x="712600" y="0"/>
                    </a:moveTo>
                    <a:lnTo>
                      <a:pt x="0" y="71260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0" name="object 14"/>
              <p:cNvSpPr>
                <a:spLocks/>
              </p:cNvSpPr>
              <p:nvPr/>
            </p:nvSpPr>
            <p:spPr bwMode="auto">
              <a:xfrm>
                <a:off x="5080" y="0"/>
                <a:ext cx="556260" cy="556260"/>
              </a:xfrm>
              <a:custGeom>
                <a:avLst/>
                <a:gdLst>
                  <a:gd name="T0" fmla="*/ 555969 w 556260"/>
                  <a:gd name="T1" fmla="*/ 0 h 556260"/>
                  <a:gd name="T2" fmla="*/ 0 w 556260"/>
                  <a:gd name="T3" fmla="*/ 555970 h 5562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56260" h="556260">
                    <a:moveTo>
                      <a:pt x="555969" y="0"/>
                    </a:moveTo>
                    <a:lnTo>
                      <a:pt x="0" y="555970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1" name="object 15"/>
              <p:cNvSpPr>
                <a:spLocks/>
              </p:cNvSpPr>
              <p:nvPr/>
            </p:nvSpPr>
            <p:spPr bwMode="auto">
              <a:xfrm>
                <a:off x="5080" y="0"/>
                <a:ext cx="399415" cy="399415"/>
              </a:xfrm>
              <a:custGeom>
                <a:avLst/>
                <a:gdLst>
                  <a:gd name="T0" fmla="*/ 399313 w 399415"/>
                  <a:gd name="T1" fmla="*/ 0 h 399415"/>
                  <a:gd name="T2" fmla="*/ 0 w 399415"/>
                  <a:gd name="T3" fmla="*/ 399314 h 3994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99415" h="399415">
                    <a:moveTo>
                      <a:pt x="399313" y="0"/>
                    </a:moveTo>
                    <a:lnTo>
                      <a:pt x="0" y="399314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2" name="object 16"/>
              <p:cNvSpPr>
                <a:spLocks/>
              </p:cNvSpPr>
              <p:nvPr/>
            </p:nvSpPr>
            <p:spPr bwMode="auto">
              <a:xfrm>
                <a:off x="5080" y="0"/>
                <a:ext cx="243204" cy="243204"/>
              </a:xfrm>
              <a:custGeom>
                <a:avLst/>
                <a:gdLst>
                  <a:gd name="T0" fmla="*/ 242709 w 243204"/>
                  <a:gd name="T1" fmla="*/ 0 h 243204"/>
                  <a:gd name="T2" fmla="*/ 0 w 243204"/>
                  <a:gd name="T3" fmla="*/ 242709 h 24320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43204" h="243204">
                    <a:moveTo>
                      <a:pt x="242709" y="0"/>
                    </a:moveTo>
                    <a:lnTo>
                      <a:pt x="0" y="242709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  <p:sp>
            <p:nvSpPr>
              <p:cNvPr id="23" name="object 17"/>
              <p:cNvSpPr>
                <a:spLocks/>
              </p:cNvSpPr>
              <p:nvPr/>
            </p:nvSpPr>
            <p:spPr bwMode="auto">
              <a:xfrm>
                <a:off x="5080" y="0"/>
                <a:ext cx="86360" cy="86360"/>
              </a:xfrm>
              <a:custGeom>
                <a:avLst/>
                <a:gdLst>
                  <a:gd name="T0" fmla="*/ 86106 w 86360"/>
                  <a:gd name="T1" fmla="*/ 0 h 86360"/>
                  <a:gd name="T2" fmla="*/ 0 w 86360"/>
                  <a:gd name="T3" fmla="*/ 86106 h 863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6360" h="86360">
                    <a:moveTo>
                      <a:pt x="86106" y="0"/>
                    </a:moveTo>
                    <a:lnTo>
                      <a:pt x="0" y="86106"/>
                    </a:lnTo>
                  </a:path>
                </a:pathLst>
              </a:custGeom>
              <a:noFill/>
              <a:ln w="1303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GB" sz="1800"/>
              </a:p>
            </p:txBody>
          </p:sp>
        </p:grpSp>
      </p:grp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30" y="6420707"/>
            <a:ext cx="1084724" cy="239723"/>
          </a:xfrm>
          <a:prstGeom prst="rect">
            <a:avLst/>
          </a:prstGeom>
        </p:spPr>
      </p:pic>
      <p:grpSp>
        <p:nvGrpSpPr>
          <p:cNvPr id="25" name="Group 24"/>
          <p:cNvGrpSpPr/>
          <p:nvPr userDrawn="1"/>
        </p:nvGrpSpPr>
        <p:grpSpPr>
          <a:xfrm>
            <a:off x="10845928" y="239251"/>
            <a:ext cx="1084725" cy="439453"/>
            <a:chOff x="14185580" y="507429"/>
            <a:chExt cx="1562420" cy="632981"/>
          </a:xfrm>
        </p:grpSpPr>
        <p:sp>
          <p:nvSpPr>
            <p:cNvPr id="26" name="object 28"/>
            <p:cNvSpPr>
              <a:spLocks noChangeArrowheads="1"/>
            </p:cNvSpPr>
            <p:nvPr userDrawn="1"/>
          </p:nvSpPr>
          <p:spPr bwMode="auto">
            <a:xfrm>
              <a:off x="14185580" y="507429"/>
              <a:ext cx="1333499" cy="632981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27" name="object 29"/>
            <p:cNvSpPr>
              <a:spLocks noChangeArrowheads="1"/>
            </p:cNvSpPr>
            <p:nvPr userDrawn="1"/>
          </p:nvSpPr>
          <p:spPr bwMode="auto">
            <a:xfrm>
              <a:off x="15221102" y="509380"/>
              <a:ext cx="526898" cy="213804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  <p:sp>
        <p:nvSpPr>
          <p:cNvPr id="28" name="Text Placeholder 2"/>
          <p:cNvSpPr>
            <a:spLocks noGrp="1"/>
          </p:cNvSpPr>
          <p:nvPr>
            <p:ph type="body" idx="1"/>
          </p:nvPr>
        </p:nvSpPr>
        <p:spPr>
          <a:xfrm>
            <a:off x="292102" y="1825625"/>
            <a:ext cx="11442700" cy="4595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292102" y="6444984"/>
            <a:ext cx="577705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fld id="{D95FE9FE-4072-4354-9E50-8066E144AC24}" type="slidenum">
              <a:rPr lang="en-GB" sz="1400" dirty="0" smtClean="0"/>
              <a:t>‹#›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68201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8" r:id="rId2"/>
    <p:sldLayoutId id="2147483739" r:id="rId3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indent="-228589" algn="l" defTabSz="914354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−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25" indent="-228589" algn="l" defTabSz="914354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54" indent="0" algn="l" defTabSz="914354" rtl="0" eaLnBrk="1" latinLnBrk="0" hangingPunct="1">
        <a:lnSpc>
          <a:spcPct val="10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7383" indent="0" algn="l" defTabSz="914354" rtl="0" eaLnBrk="1" latinLnBrk="0" hangingPunct="1">
        <a:lnSpc>
          <a:spcPct val="10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racket, court, holding, man&#10;&#10;Description automatically generated">
            <a:extLst>
              <a:ext uri="{FF2B5EF4-FFF2-40B4-BE49-F238E27FC236}">
                <a16:creationId xmlns:a16="http://schemas.microsoft.com/office/drawing/2014/main" id="{8049B9D4-07FC-45E5-9976-7A408299A6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6" name="Group 5"/>
          <p:cNvGrpSpPr/>
          <p:nvPr/>
        </p:nvGrpSpPr>
        <p:grpSpPr>
          <a:xfrm>
            <a:off x="11049000" y="232527"/>
            <a:ext cx="932325" cy="377711"/>
            <a:chOff x="14185580" y="507429"/>
            <a:chExt cx="1562420" cy="632981"/>
          </a:xfrm>
        </p:grpSpPr>
        <p:sp>
          <p:nvSpPr>
            <p:cNvPr id="7" name="object 28"/>
            <p:cNvSpPr>
              <a:spLocks noChangeArrowheads="1"/>
            </p:cNvSpPr>
            <p:nvPr userDrawn="1"/>
          </p:nvSpPr>
          <p:spPr bwMode="auto">
            <a:xfrm>
              <a:off x="14185580" y="507429"/>
              <a:ext cx="1333499" cy="632981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351"/>
            </a:p>
          </p:txBody>
        </p:sp>
        <p:sp>
          <p:nvSpPr>
            <p:cNvPr id="8" name="object 29"/>
            <p:cNvSpPr>
              <a:spLocks noChangeArrowheads="1"/>
            </p:cNvSpPr>
            <p:nvPr userDrawn="1"/>
          </p:nvSpPr>
          <p:spPr bwMode="auto">
            <a:xfrm>
              <a:off x="15221102" y="509380"/>
              <a:ext cx="526898" cy="213804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 sz="1351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52844" y="4739780"/>
            <a:ext cx="5527814" cy="1744910"/>
            <a:chOff x="4882181" y="3573234"/>
            <a:chExt cx="7010400" cy="2201777"/>
          </a:xfrm>
        </p:grpSpPr>
        <p:sp>
          <p:nvSpPr>
            <p:cNvPr id="5" name="object 3"/>
            <p:cNvSpPr>
              <a:spLocks/>
            </p:cNvSpPr>
            <p:nvPr/>
          </p:nvSpPr>
          <p:spPr bwMode="auto">
            <a:xfrm>
              <a:off x="4882181" y="3573234"/>
              <a:ext cx="7010400" cy="2201777"/>
            </a:xfrm>
            <a:custGeom>
              <a:avLst/>
              <a:gdLst>
                <a:gd name="T0" fmla="*/ 12781277 w 12780644"/>
                <a:gd name="T1" fmla="*/ 0 h 4114800"/>
                <a:gd name="T2" fmla="*/ 4123819 w 12780644"/>
                <a:gd name="T3" fmla="*/ 0 h 4114800"/>
                <a:gd name="T4" fmla="*/ 0 w 12780644"/>
                <a:gd name="T5" fmla="*/ 4114800 h 4114800"/>
                <a:gd name="T6" fmla="*/ 10248990 w 12780644"/>
                <a:gd name="T7" fmla="*/ 4114800 h 4114800"/>
                <a:gd name="T8" fmla="*/ 12781277 w 12780644"/>
                <a:gd name="T9" fmla="*/ 1588052 h 4114800"/>
                <a:gd name="T10" fmla="*/ 12781277 w 12780644"/>
                <a:gd name="T11" fmla="*/ 0 h 41148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780644" h="4114800">
                  <a:moveTo>
                    <a:pt x="12780641" y="0"/>
                  </a:moveTo>
                  <a:lnTo>
                    <a:pt x="4123613" y="0"/>
                  </a:lnTo>
                  <a:lnTo>
                    <a:pt x="0" y="4114800"/>
                  </a:lnTo>
                  <a:lnTo>
                    <a:pt x="10248480" y="4114800"/>
                  </a:lnTo>
                  <a:lnTo>
                    <a:pt x="12780641" y="1588052"/>
                  </a:lnTo>
                  <a:lnTo>
                    <a:pt x="12780641" y="0"/>
                  </a:lnTo>
                  <a:close/>
                </a:path>
              </a:pathLst>
            </a:custGeom>
            <a:solidFill>
              <a:srgbClr val="7AB800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>
              <a:normAutofit/>
            </a:bodyPr>
            <a:lstStyle/>
            <a:p>
              <a:pPr algn="ctr"/>
              <a:endParaRPr lang="en-GB" sz="800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927960" y="4161216"/>
              <a:ext cx="4635911" cy="1025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</a:rPr>
                <a:t>Aurecon graduate campaign 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5281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3BD4A-8684-4859-9196-D0EFE13775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82800" y="2856463"/>
            <a:ext cx="4171115" cy="1143944"/>
          </a:xfrm>
        </p:spPr>
        <p:txBody>
          <a:bodyPr>
            <a:normAutofit/>
          </a:bodyPr>
          <a:lstStyle/>
          <a:p>
            <a:r>
              <a:rPr lang="en-AU" sz="4400" b="1" dirty="0"/>
              <a:t>Social media</a:t>
            </a:r>
          </a:p>
        </p:txBody>
      </p:sp>
      <p:pic>
        <p:nvPicPr>
          <p:cNvPr id="7" name="Picture Placeholder 6" descr="A picture containing grass, man, standing, woman&#10;&#10;Description automatically generated">
            <a:extLst>
              <a:ext uri="{FF2B5EF4-FFF2-40B4-BE49-F238E27FC236}">
                <a16:creationId xmlns:a16="http://schemas.microsoft.com/office/drawing/2014/main" id="{DB5B927A-6B5C-4346-B0EB-23AC8AE79A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" b="5034"/>
          <a:stretch>
            <a:fillRect/>
          </a:stretch>
        </p:blipFill>
        <p:spPr>
          <a:xfrm>
            <a:off x="-6349" y="1"/>
            <a:ext cx="12198349" cy="6856867"/>
          </a:xfr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984F605-7E8C-4906-AC84-597FA4D91346}"/>
              </a:ext>
            </a:extLst>
          </p:cNvPr>
          <p:cNvSpPr txBox="1">
            <a:spLocks/>
          </p:cNvSpPr>
          <p:nvPr/>
        </p:nvSpPr>
        <p:spPr>
          <a:xfrm>
            <a:off x="6982441" y="1807579"/>
            <a:ext cx="4871207" cy="1808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4000" b="1" dirty="0"/>
              <a:t>Social media</a:t>
            </a:r>
          </a:p>
        </p:txBody>
      </p:sp>
    </p:spTree>
    <p:extLst>
      <p:ext uri="{BB962C8B-B14F-4D97-AF65-F5344CB8AC3E}">
        <p14:creationId xmlns:p14="http://schemas.microsoft.com/office/powerpoint/2010/main" val="2264494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2C0A97-DC3A-4DC6-81B5-1A39F07E61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3882" y="689679"/>
            <a:ext cx="3704505" cy="609600"/>
          </a:xfrm>
        </p:spPr>
        <p:txBody>
          <a:bodyPr>
            <a:normAutofit/>
          </a:bodyPr>
          <a:lstStyle/>
          <a:p>
            <a:r>
              <a:rPr lang="en-AU" dirty="0"/>
              <a:t>Social media posts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28EFE2-D81A-4BC2-9170-D330B74A1A56}"/>
              </a:ext>
            </a:extLst>
          </p:cNvPr>
          <p:cNvSpPr txBox="1"/>
          <p:nvPr/>
        </p:nvSpPr>
        <p:spPr>
          <a:xfrm>
            <a:off x="573882" y="1577032"/>
            <a:ext cx="31850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A considered social media plan for LinkedIn, Facebook, Instagram and Twitter was developed to communicate important, relevant content.</a:t>
            </a:r>
          </a:p>
          <a:p>
            <a:endParaRPr lang="en-AU" sz="1600" dirty="0"/>
          </a:p>
          <a:p>
            <a:r>
              <a:rPr lang="en-AU" sz="1600" dirty="0"/>
              <a:t>Key messages and imagery of the campaign were reiterated through our social media posts through videos of our graduates, evergreen content, and reminders of important dates.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A27B8C-A08D-4961-AED9-B36720D413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11"/>
          <a:stretch/>
        </p:blipFill>
        <p:spPr>
          <a:xfrm>
            <a:off x="3849083" y="3190054"/>
            <a:ext cx="3407396" cy="35295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7D50FD-18F4-4454-B69F-C82AE151B4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25"/>
          <a:stretch/>
        </p:blipFill>
        <p:spPr>
          <a:xfrm>
            <a:off x="8776394" y="126854"/>
            <a:ext cx="3185020" cy="33021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70EEB7-BE9B-484F-B217-C955D5BD1048}"/>
              </a:ext>
            </a:extLst>
          </p:cNvPr>
          <p:cNvSpPr/>
          <p:nvPr/>
        </p:nvSpPr>
        <p:spPr>
          <a:xfrm>
            <a:off x="7346658" y="5988518"/>
            <a:ext cx="17379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Social media posts </a:t>
            </a:r>
            <a:endParaRPr lang="en-A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F1EDA5-26A0-4619-B79E-87C5D8DC8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578" y="389287"/>
            <a:ext cx="4365625" cy="28007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DBA562-64A2-4B3C-91AF-D441317BBA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22"/>
          <a:stretch/>
        </p:blipFill>
        <p:spPr>
          <a:xfrm>
            <a:off x="7256479" y="3095625"/>
            <a:ext cx="4587935" cy="289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08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92348" y="647019"/>
            <a:ext cx="10145560" cy="609600"/>
          </a:xfrm>
        </p:spPr>
        <p:txBody>
          <a:bodyPr/>
          <a:lstStyle/>
          <a:p>
            <a:r>
              <a:rPr lang="en-GB" dirty="0"/>
              <a:t>Instagram live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2A3FC5-E70D-4D35-8528-2C7CD7176446}"/>
              </a:ext>
            </a:extLst>
          </p:cNvPr>
          <p:cNvSpPr txBox="1"/>
          <p:nvPr/>
        </p:nvSpPr>
        <p:spPr>
          <a:xfrm>
            <a:off x="592350" y="1256621"/>
            <a:ext cx="7377193" cy="113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1" dirty="0"/>
              <a:t>Instagram was a key social media platform for the campaign, given its popularity with Generation Z graduates. </a:t>
            </a:r>
          </a:p>
          <a:p>
            <a:r>
              <a:rPr lang="en-AU" sz="1351" dirty="0"/>
              <a:t>Four Instagram Live sessions were held covering key messages and useful information graduates value at various stages of the recruitment period. e.g. comparing employers, going to career fairs etc. </a:t>
            </a:r>
            <a:endParaRPr lang="en-AU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B44922-4F01-49F7-9A41-5DAA692E9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835" y="2938881"/>
            <a:ext cx="5749479" cy="34064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936DB4-EB4D-4476-A361-FC53B6653FB0}"/>
              </a:ext>
            </a:extLst>
          </p:cNvPr>
          <p:cNvSpPr/>
          <p:nvPr/>
        </p:nvSpPr>
        <p:spPr>
          <a:xfrm>
            <a:off x="1274835" y="6345293"/>
            <a:ext cx="20553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Social media promotion</a:t>
            </a:r>
            <a:endParaRPr lang="en-A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900EDE-2B36-4253-BDA6-AC66DB359346}"/>
              </a:ext>
            </a:extLst>
          </p:cNvPr>
          <p:cNvSpPr/>
          <p:nvPr/>
        </p:nvSpPr>
        <p:spPr>
          <a:xfrm>
            <a:off x="8861798" y="6057094"/>
            <a:ext cx="18165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Instagram Live view </a:t>
            </a:r>
            <a:endParaRPr lang="en-A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0583B1-AEBB-4522-99DA-2FA2525224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59" b="1134"/>
          <a:stretch/>
        </p:blipFill>
        <p:spPr>
          <a:xfrm>
            <a:off x="8861797" y="1247352"/>
            <a:ext cx="2690139" cy="480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99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92348" y="647019"/>
            <a:ext cx="10145560" cy="609600"/>
          </a:xfrm>
        </p:spPr>
        <p:txBody>
          <a:bodyPr/>
          <a:lstStyle/>
          <a:p>
            <a:r>
              <a:rPr lang="en-GB" dirty="0"/>
              <a:t>Instagram live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2A3FC5-E70D-4D35-8528-2C7CD7176446}"/>
              </a:ext>
            </a:extLst>
          </p:cNvPr>
          <p:cNvSpPr txBox="1"/>
          <p:nvPr/>
        </p:nvSpPr>
        <p:spPr>
          <a:xfrm>
            <a:off x="592348" y="1566350"/>
            <a:ext cx="2519968" cy="1547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1" dirty="0"/>
              <a:t>Each session received on average 800 unique views within 24 hours of going live. </a:t>
            </a:r>
          </a:p>
          <a:p>
            <a:endParaRPr lang="en-AU" sz="1351" dirty="0"/>
          </a:p>
          <a:p>
            <a:r>
              <a:rPr lang="en-AU" sz="1351" dirty="0"/>
              <a:t>Over the campaign period Aurecon also achieved 1135 new followers on Instagram.</a:t>
            </a:r>
            <a:endParaRPr lang="en-AU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128831-8AD9-45D7-81FB-62E92B282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264" y="237935"/>
            <a:ext cx="6321645" cy="30396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0E2659-25FC-40B9-9054-406FBB3DF7C1}"/>
              </a:ext>
            </a:extLst>
          </p:cNvPr>
          <p:cNvSpPr/>
          <p:nvPr/>
        </p:nvSpPr>
        <p:spPr>
          <a:xfrm>
            <a:off x="4280305" y="3177802"/>
            <a:ext cx="53118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Instagram Live topics displayed on the Aurecon website</a:t>
            </a:r>
            <a:endParaRPr lang="en-AU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D4D47E-ED80-44BE-AD93-6AC3AC0158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018"/>
          <a:stretch/>
        </p:blipFill>
        <p:spPr>
          <a:xfrm>
            <a:off x="8964541" y="3550954"/>
            <a:ext cx="1610687" cy="29426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E6B596-DEB6-41C5-A075-193ADAE9F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953" y="3568561"/>
            <a:ext cx="2963587" cy="2933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D5FEE0-E0BF-413A-B38E-335B565DE8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07"/>
          <a:stretch/>
        </p:blipFill>
        <p:spPr>
          <a:xfrm>
            <a:off x="2958573" y="3559758"/>
            <a:ext cx="2963587" cy="29426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D25B82F-E742-44E0-AEC6-48BC0B8E02CC}"/>
              </a:ext>
            </a:extLst>
          </p:cNvPr>
          <p:cNvSpPr/>
          <p:nvPr/>
        </p:nvSpPr>
        <p:spPr>
          <a:xfrm>
            <a:off x="2958573" y="6490354"/>
            <a:ext cx="35173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2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Instagram Live topics outlined on social channels</a:t>
            </a:r>
            <a:endParaRPr lang="en-AU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276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92348" y="647019"/>
            <a:ext cx="10145560" cy="609600"/>
          </a:xfrm>
        </p:spPr>
        <p:txBody>
          <a:bodyPr/>
          <a:lstStyle/>
          <a:p>
            <a:r>
              <a:rPr lang="en-GB" dirty="0"/>
              <a:t>Social media advertising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5CA418-B430-4018-B6C0-E64E64F15836}"/>
              </a:ext>
            </a:extLst>
          </p:cNvPr>
          <p:cNvSpPr txBox="1"/>
          <p:nvPr/>
        </p:nvSpPr>
        <p:spPr>
          <a:xfrm>
            <a:off x="373755" y="1489700"/>
            <a:ext cx="2830840" cy="113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1" dirty="0"/>
              <a:t>Boosted posts were actioned across Instagram, Facebook and Facebook Messenger. Each post communicated our campaign imagery and key messages.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320B7A-EC18-49BB-A34C-8CF66D568E0C}"/>
              </a:ext>
            </a:extLst>
          </p:cNvPr>
          <p:cNvSpPr/>
          <p:nvPr/>
        </p:nvSpPr>
        <p:spPr>
          <a:xfrm>
            <a:off x="6332179" y="6293178"/>
            <a:ext cx="23647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i="1" dirty="0">
                <a:solidFill>
                  <a:schemeClr val="bg1">
                    <a:lumMod val="50000"/>
                  </a:schemeClr>
                </a:solidFill>
              </a:rPr>
              <a:t>Boosted social media posts</a:t>
            </a:r>
            <a:endParaRPr lang="en-AU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6FC5F1-27E4-4D76-8271-65BDB1CF0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495" y="1790785"/>
            <a:ext cx="2933684" cy="3460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B05D1B-76F4-480A-89A2-B87C98131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441" y="131220"/>
            <a:ext cx="3031496" cy="29948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FDD3B1-644E-45DE-B01A-BF71BCECB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441" y="3126117"/>
            <a:ext cx="3011235" cy="3474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1BA7FA-9D17-44A2-9505-67F6A2A98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303" y="3559723"/>
            <a:ext cx="5074356" cy="273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16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92348" y="647019"/>
            <a:ext cx="10145560" cy="609600"/>
          </a:xfrm>
        </p:spPr>
        <p:txBody>
          <a:bodyPr/>
          <a:lstStyle/>
          <a:p>
            <a:r>
              <a:rPr lang="en-GB" dirty="0"/>
              <a:t>Social media advertising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5CA418-B430-4018-B6C0-E64E64F15836}"/>
              </a:ext>
            </a:extLst>
          </p:cNvPr>
          <p:cNvSpPr txBox="1"/>
          <p:nvPr/>
        </p:nvSpPr>
        <p:spPr>
          <a:xfrm>
            <a:off x="216337" y="1512446"/>
            <a:ext cx="2157523" cy="2378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1" dirty="0"/>
              <a:t>Targeted carousel advertisement used during the campaign on Facebook, Facebook Messenger and Instagram. The ad appeared in the social media feed of graduates.</a:t>
            </a:r>
          </a:p>
          <a:p>
            <a:endParaRPr lang="en-AU" sz="1351" dirty="0"/>
          </a:p>
          <a:p>
            <a:endParaRPr lang="en-AU" sz="1351" dirty="0"/>
          </a:p>
          <a:p>
            <a:endParaRPr lang="en-AU" sz="135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DA395D-9AAB-41A8-B039-C407772E1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1"/>
          <a:stretch/>
        </p:blipFill>
        <p:spPr>
          <a:xfrm>
            <a:off x="2432807" y="1512447"/>
            <a:ext cx="2359500" cy="40717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7210E8-5F6A-42A3-901E-43D99E9967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04" b="14175"/>
          <a:stretch/>
        </p:blipFill>
        <p:spPr>
          <a:xfrm>
            <a:off x="4851256" y="1782418"/>
            <a:ext cx="2374213" cy="3225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C87E35-31DA-4B28-8783-46EF06FD5B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144" b="12658"/>
          <a:stretch/>
        </p:blipFill>
        <p:spPr>
          <a:xfrm>
            <a:off x="7282755" y="1792788"/>
            <a:ext cx="2374212" cy="3254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2C84AE-EDA8-40B8-BCFA-6753A09DD7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01" b="14201"/>
          <a:stretch/>
        </p:blipFill>
        <p:spPr>
          <a:xfrm>
            <a:off x="9699545" y="1811783"/>
            <a:ext cx="2393971" cy="31964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34020F-A865-46FB-9FFF-2DAB4BA61D56}"/>
              </a:ext>
            </a:extLst>
          </p:cNvPr>
          <p:cNvSpPr/>
          <p:nvPr/>
        </p:nvSpPr>
        <p:spPr>
          <a:xfrm>
            <a:off x="2462884" y="5584229"/>
            <a:ext cx="11496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Carousel ad</a:t>
            </a:r>
            <a:endParaRPr lang="en-AU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944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92348" y="647019"/>
            <a:ext cx="10145560" cy="609600"/>
          </a:xfrm>
        </p:spPr>
        <p:txBody>
          <a:bodyPr/>
          <a:lstStyle/>
          <a:p>
            <a:r>
              <a:rPr lang="en-GB" dirty="0"/>
              <a:t>Social media advertising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5CA418-B430-4018-B6C0-E64E64F15836}"/>
              </a:ext>
            </a:extLst>
          </p:cNvPr>
          <p:cNvSpPr txBox="1"/>
          <p:nvPr/>
        </p:nvSpPr>
        <p:spPr>
          <a:xfrm>
            <a:off x="373755" y="1489701"/>
            <a:ext cx="2830840" cy="1963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1" dirty="0"/>
              <a:t>Targeted story ads were created around useful content that graduates would be interested in.</a:t>
            </a:r>
          </a:p>
          <a:p>
            <a:r>
              <a:rPr lang="en-AU" sz="1351" dirty="0"/>
              <a:t> </a:t>
            </a:r>
          </a:p>
          <a:p>
            <a:r>
              <a:rPr lang="en-AU" sz="1351" dirty="0"/>
              <a:t>Each post was linked directly back to our website.</a:t>
            </a:r>
          </a:p>
          <a:p>
            <a:endParaRPr lang="en-AU" sz="1351" dirty="0"/>
          </a:p>
          <a:p>
            <a:endParaRPr lang="en-AU" sz="1351" dirty="0"/>
          </a:p>
          <a:p>
            <a:endParaRPr lang="en-AU" sz="135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D386A1-CCBE-421E-A418-1110FFED6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4188" y="1545175"/>
            <a:ext cx="2710520" cy="4834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3834D3-A8C1-4844-B498-5EA06CA4C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814" y="1551966"/>
            <a:ext cx="2722420" cy="4834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3A8255-2334-4D15-9671-082A4306A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2" y="1545173"/>
            <a:ext cx="2722420" cy="48483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841887-5B6A-4DF2-B6B7-78BD4BF1284F}"/>
              </a:ext>
            </a:extLst>
          </p:cNvPr>
          <p:cNvSpPr/>
          <p:nvPr/>
        </p:nvSpPr>
        <p:spPr>
          <a:xfrm>
            <a:off x="3204596" y="6393529"/>
            <a:ext cx="24224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Evergreen content story ads</a:t>
            </a:r>
            <a:endParaRPr lang="en-AU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2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92348" y="647019"/>
            <a:ext cx="10145560" cy="609600"/>
          </a:xfrm>
        </p:spPr>
        <p:txBody>
          <a:bodyPr/>
          <a:lstStyle/>
          <a:p>
            <a:r>
              <a:rPr lang="en-GB" dirty="0"/>
              <a:t>Social media advertising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5CA418-B430-4018-B6C0-E64E64F15836}"/>
              </a:ext>
            </a:extLst>
          </p:cNvPr>
          <p:cNvSpPr txBox="1"/>
          <p:nvPr/>
        </p:nvSpPr>
        <p:spPr>
          <a:xfrm>
            <a:off x="373755" y="1489700"/>
            <a:ext cx="2830840" cy="1963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1" dirty="0"/>
              <a:t>Targeted story ads were also created using the main campaign video. The ads were used on Facebook, Instagram, and Facebook Messenger.</a:t>
            </a:r>
          </a:p>
          <a:p>
            <a:endParaRPr lang="en-AU" sz="1351" dirty="0"/>
          </a:p>
          <a:p>
            <a:r>
              <a:rPr lang="en-AU" sz="1351" dirty="0"/>
              <a:t>Each post was linked directly back to our website.</a:t>
            </a:r>
          </a:p>
          <a:p>
            <a:endParaRPr lang="en-AU" sz="135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537473-56A3-4C70-8109-2C74140FC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969" y="2062513"/>
            <a:ext cx="2161923" cy="38562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DFD35E-30E3-48E8-ACA2-56FFBC989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645" y="2070539"/>
            <a:ext cx="2161921" cy="38658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2E0EEB-42E5-4B61-B8FF-6F2254C5AD35}"/>
              </a:ext>
            </a:extLst>
          </p:cNvPr>
          <p:cNvSpPr/>
          <p:nvPr/>
        </p:nvSpPr>
        <p:spPr>
          <a:xfrm>
            <a:off x="3275971" y="6057094"/>
            <a:ext cx="22541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Campaign video story ads</a:t>
            </a:r>
            <a:endParaRPr lang="en-A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17B688-8B15-4727-B901-4CC788812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3315" y="2062513"/>
            <a:ext cx="2198672" cy="3856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D8E87B-88FE-4011-A07C-72FC92C34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8737" y="2070542"/>
            <a:ext cx="2198672" cy="386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97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CC2654-01AA-42F8-8190-455FAC951F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6755" y="2917664"/>
            <a:ext cx="4169328" cy="1021541"/>
          </a:xfrm>
        </p:spPr>
        <p:txBody>
          <a:bodyPr>
            <a:normAutofit fontScale="85000" lnSpcReduction="20000"/>
          </a:bodyPr>
          <a:lstStyle/>
          <a:p>
            <a:r>
              <a:rPr lang="en-AU" sz="4400" b="1" dirty="0"/>
              <a:t>Electronic direct mail</a:t>
            </a:r>
          </a:p>
        </p:txBody>
      </p:sp>
      <p:pic>
        <p:nvPicPr>
          <p:cNvPr id="7" name="Picture Placeholder 6" descr="A person standing in front of a swimming pool&#10;&#10;Description automatically generated">
            <a:extLst>
              <a:ext uri="{FF2B5EF4-FFF2-40B4-BE49-F238E27FC236}">
                <a16:creationId xmlns:a16="http://schemas.microsoft.com/office/drawing/2014/main" id="{3DBCE557-AF39-4076-A7A1-9154CCA8D2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" b="5034"/>
          <a:stretch>
            <a:fillRect/>
          </a:stretch>
        </p:blipFill>
        <p:spPr/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0870F3A-41D9-40BC-8025-59CB821483ED}"/>
              </a:ext>
            </a:extLst>
          </p:cNvPr>
          <p:cNvSpPr txBox="1">
            <a:spLocks/>
          </p:cNvSpPr>
          <p:nvPr/>
        </p:nvSpPr>
        <p:spPr>
          <a:xfrm>
            <a:off x="6309923" y="1706911"/>
            <a:ext cx="5642992" cy="1808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4000" b="1" dirty="0"/>
              <a:t>Electronic direct mail</a:t>
            </a:r>
          </a:p>
        </p:txBody>
      </p:sp>
    </p:spTree>
    <p:extLst>
      <p:ext uri="{BB962C8B-B14F-4D97-AF65-F5344CB8AC3E}">
        <p14:creationId xmlns:p14="http://schemas.microsoft.com/office/powerpoint/2010/main" val="2545155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10610" y="841931"/>
            <a:ext cx="3376137" cy="609600"/>
          </a:xfrm>
        </p:spPr>
        <p:txBody>
          <a:bodyPr/>
          <a:lstStyle/>
          <a:p>
            <a:r>
              <a:rPr lang="en-GB" dirty="0"/>
              <a:t>Direct emails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817E16-38E7-481F-9AEA-0509A103433F}"/>
              </a:ext>
            </a:extLst>
          </p:cNvPr>
          <p:cNvSpPr txBox="1"/>
          <p:nvPr/>
        </p:nvSpPr>
        <p:spPr>
          <a:xfrm>
            <a:off x="569333" y="1608825"/>
            <a:ext cx="3197327" cy="2378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1" dirty="0"/>
              <a:t>A series of seven targeted electronic direct mails (</a:t>
            </a:r>
            <a:r>
              <a:rPr lang="en-AU" sz="1351" dirty="0" err="1"/>
              <a:t>eDMs</a:t>
            </a:r>
            <a:r>
              <a:rPr lang="en-AU" sz="1351" dirty="0"/>
              <a:t>) were sent to subscribers of Aurecon’s graduate news. The same series was distributed by third party graduate recruitment websites such as GradConnection. </a:t>
            </a:r>
          </a:p>
          <a:p>
            <a:endParaRPr lang="en-AU" sz="1351" dirty="0"/>
          </a:p>
          <a:p>
            <a:r>
              <a:rPr lang="en-AU" sz="1351" dirty="0"/>
              <a:t>The eDM series focused on communicating our campaign imagery and providing proof points around our key messages.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B11437-CA25-4604-86DC-C6B39F1335A5}"/>
              </a:ext>
            </a:extLst>
          </p:cNvPr>
          <p:cNvSpPr txBox="1"/>
          <p:nvPr/>
        </p:nvSpPr>
        <p:spPr>
          <a:xfrm>
            <a:off x="4318789" y="6294383"/>
            <a:ext cx="2063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>
                <a:solidFill>
                  <a:schemeClr val="bg1">
                    <a:lumMod val="50000"/>
                  </a:schemeClr>
                </a:solidFill>
              </a:rPr>
              <a:t>eDM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4977FA-B81B-4580-863E-59ECDD4F3B09}"/>
              </a:ext>
            </a:extLst>
          </p:cNvPr>
          <p:cNvSpPr txBox="1"/>
          <p:nvPr/>
        </p:nvSpPr>
        <p:spPr>
          <a:xfrm>
            <a:off x="7950801" y="6294383"/>
            <a:ext cx="2063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>
                <a:solidFill>
                  <a:schemeClr val="bg1">
                    <a:lumMod val="50000"/>
                  </a:schemeClr>
                </a:solidFill>
              </a:rPr>
              <a:t>eDM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A0BF20-53A0-4D0C-AAA1-9BBC9647AB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9" t="7261" r="2352"/>
          <a:stretch/>
        </p:blipFill>
        <p:spPr>
          <a:xfrm>
            <a:off x="4318790" y="160458"/>
            <a:ext cx="3376137" cy="61339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52FE5F-19EA-4B8A-A919-BE9AA982FF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7" t="7567" b="4971"/>
          <a:stretch/>
        </p:blipFill>
        <p:spPr>
          <a:xfrm>
            <a:off x="7883691" y="228355"/>
            <a:ext cx="3495700" cy="599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9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411944" y="526059"/>
            <a:ext cx="5502773" cy="906012"/>
          </a:xfrm>
        </p:spPr>
        <p:txBody>
          <a:bodyPr>
            <a:normAutofit/>
          </a:bodyPr>
          <a:lstStyle/>
          <a:p>
            <a:r>
              <a:rPr lang="en-AU" sz="3900" b="1" dirty="0"/>
              <a:t>Overview</a:t>
            </a:r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11944" y="1432071"/>
            <a:ext cx="5502773" cy="5340207"/>
          </a:xfrm>
        </p:spPr>
        <p:txBody>
          <a:bodyPr>
            <a:normAutofit fontScale="92500" lnSpcReduction="20000"/>
          </a:bodyPr>
          <a:lstStyle/>
          <a:p>
            <a:r>
              <a:rPr lang="en-AU" dirty="0"/>
              <a:t>Generation Z have entered the workforce and they are bold. They are not hesitant to step forward and do what it takes to design a better future for the next generation.</a:t>
            </a:r>
          </a:p>
          <a:p>
            <a:r>
              <a:rPr lang="en-AU" dirty="0"/>
              <a:t>Furthermore, they value employers who provide them with flexibility, choice, and freedom to be themselves.</a:t>
            </a:r>
          </a:p>
          <a:p>
            <a:r>
              <a:rPr lang="en-AU" dirty="0"/>
              <a:t>Aurecon used its reputation as a future ready employer in these areas –along with its eminence in projects, digital, and innovation to differentiate itself from the competition and create the ‘Unconventional graduate campaign’.</a:t>
            </a:r>
          </a:p>
          <a:p>
            <a:r>
              <a:rPr lang="en-AU" dirty="0"/>
              <a:t>The campaign was supported by a broad range of Aurecon’s graduates, each aligned with an unconventional story to tell about how they are making an impact in their role and creating a better world.</a:t>
            </a:r>
          </a:p>
          <a:p>
            <a:r>
              <a:rPr lang="en-AU" dirty="0"/>
              <a:t>The following slides show the elements of the campaign:</a:t>
            </a:r>
          </a:p>
        </p:txBody>
      </p:sp>
      <p:sp>
        <p:nvSpPr>
          <p:cNvPr id="5" name="object 30"/>
          <p:cNvSpPr>
            <a:spLocks/>
          </p:cNvSpPr>
          <p:nvPr/>
        </p:nvSpPr>
        <p:spPr bwMode="auto">
          <a:xfrm>
            <a:off x="1752600" y="3924892"/>
            <a:ext cx="4343400" cy="2933109"/>
          </a:xfrm>
          <a:custGeom>
            <a:avLst/>
            <a:gdLst>
              <a:gd name="T0" fmla="*/ 7710609 w 7710805"/>
              <a:gd name="T1" fmla="*/ 0 h 5207000"/>
              <a:gd name="T2" fmla="*/ 5218157 w 7710805"/>
              <a:gd name="T3" fmla="*/ 0 h 5207000"/>
              <a:gd name="T4" fmla="*/ 0 w 7710805"/>
              <a:gd name="T5" fmla="*/ 5207000 h 5207000"/>
              <a:gd name="T6" fmla="*/ 2492451 w 7710805"/>
              <a:gd name="T7" fmla="*/ 5207000 h 5207000"/>
              <a:gd name="T8" fmla="*/ 7710609 w 7710805"/>
              <a:gd name="T9" fmla="*/ 0 h 5207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10805" h="5207000">
                <a:moveTo>
                  <a:pt x="7710609" y="0"/>
                </a:moveTo>
                <a:lnTo>
                  <a:pt x="5218157" y="0"/>
                </a:lnTo>
                <a:lnTo>
                  <a:pt x="0" y="5207000"/>
                </a:lnTo>
                <a:lnTo>
                  <a:pt x="2492451" y="5207000"/>
                </a:lnTo>
                <a:lnTo>
                  <a:pt x="7710609" y="0"/>
                </a:lnTo>
                <a:close/>
              </a:path>
            </a:pathLst>
          </a:custGeom>
          <a:solidFill>
            <a:schemeClr val="tx2">
              <a:alpha val="35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GB" sz="1351"/>
          </a:p>
        </p:txBody>
      </p:sp>
      <p:pic>
        <p:nvPicPr>
          <p:cNvPr id="11" name="Picture Placeholder 10" descr="A picture containing man&#10;&#10;Description automatically generated">
            <a:extLst>
              <a:ext uri="{FF2B5EF4-FFF2-40B4-BE49-F238E27FC236}">
                <a16:creationId xmlns:a16="http://schemas.microsoft.com/office/drawing/2014/main" id="{E6CB6BCB-848B-4304-B12C-DDD8192478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0" r="115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6544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01031" y="959499"/>
            <a:ext cx="3874919" cy="609600"/>
          </a:xfrm>
        </p:spPr>
        <p:txBody>
          <a:bodyPr/>
          <a:lstStyle/>
          <a:p>
            <a:r>
              <a:rPr lang="en-GB" dirty="0"/>
              <a:t>Direct emails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101F15-01C6-406E-8BBD-A9C63F1193D4}"/>
              </a:ext>
            </a:extLst>
          </p:cNvPr>
          <p:cNvSpPr txBox="1"/>
          <p:nvPr/>
        </p:nvSpPr>
        <p:spPr>
          <a:xfrm>
            <a:off x="4422737" y="6264315"/>
            <a:ext cx="2063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>
                <a:solidFill>
                  <a:schemeClr val="bg1">
                    <a:lumMod val="50000"/>
                  </a:schemeClr>
                </a:solidFill>
              </a:rPr>
              <a:t>eDM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83DAF4-A2E2-4361-A210-12803B47535E}"/>
              </a:ext>
            </a:extLst>
          </p:cNvPr>
          <p:cNvSpPr txBox="1"/>
          <p:nvPr/>
        </p:nvSpPr>
        <p:spPr>
          <a:xfrm>
            <a:off x="7837897" y="6264315"/>
            <a:ext cx="2063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>
                <a:solidFill>
                  <a:schemeClr val="bg1">
                    <a:lumMod val="50000"/>
                  </a:schemeClr>
                </a:solidFill>
              </a:rPr>
              <a:t>eDM 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76FB8F-D0E1-4466-BBC6-5C9B6177B483}"/>
              </a:ext>
            </a:extLst>
          </p:cNvPr>
          <p:cNvSpPr txBox="1"/>
          <p:nvPr/>
        </p:nvSpPr>
        <p:spPr>
          <a:xfrm>
            <a:off x="501029" y="1792465"/>
            <a:ext cx="3433408" cy="715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1" dirty="0"/>
              <a:t>The average open rate for </a:t>
            </a:r>
            <a:r>
              <a:rPr lang="en-AU" sz="1351" dirty="0" err="1"/>
              <a:t>eDMs</a:t>
            </a:r>
            <a:r>
              <a:rPr lang="en-AU" sz="1351" dirty="0"/>
              <a:t> across the campaign was 48%, well above industry average *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197B77-9490-4A42-924E-E5E214E17AD9}"/>
              </a:ext>
            </a:extLst>
          </p:cNvPr>
          <p:cNvSpPr txBox="1"/>
          <p:nvPr/>
        </p:nvSpPr>
        <p:spPr>
          <a:xfrm>
            <a:off x="592656" y="5756484"/>
            <a:ext cx="2297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i="1" dirty="0"/>
              <a:t>*Average open rate attributed from Mail Chimp industry benchmarks https://mailchimp.com/resources/email-marketing-benchmarks/</a:t>
            </a:r>
            <a:endParaRPr lang="en-AU" sz="9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F1AA9E-E480-4959-889A-92E5831249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9" t="1011" r="-1" b="3399"/>
          <a:stretch/>
        </p:blipFill>
        <p:spPr>
          <a:xfrm>
            <a:off x="4422738" y="316687"/>
            <a:ext cx="3278231" cy="57915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10365D-6552-4E2C-8B32-028F22CA3B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7" t="625" r="2114"/>
          <a:stretch/>
        </p:blipFill>
        <p:spPr>
          <a:xfrm>
            <a:off x="7762745" y="328211"/>
            <a:ext cx="3271707" cy="578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06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54195" y="943564"/>
            <a:ext cx="3596080" cy="609600"/>
          </a:xfrm>
        </p:spPr>
        <p:txBody>
          <a:bodyPr/>
          <a:lstStyle/>
          <a:p>
            <a:r>
              <a:rPr lang="en-GB" dirty="0"/>
              <a:t>Direct emails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F7771A-53BF-4DF7-8CEB-B2BAD94C123F}"/>
              </a:ext>
            </a:extLst>
          </p:cNvPr>
          <p:cNvSpPr txBox="1"/>
          <p:nvPr/>
        </p:nvSpPr>
        <p:spPr>
          <a:xfrm>
            <a:off x="4032309" y="6410131"/>
            <a:ext cx="2063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>
                <a:solidFill>
                  <a:schemeClr val="bg1">
                    <a:lumMod val="50000"/>
                  </a:schemeClr>
                </a:solidFill>
              </a:rPr>
              <a:t>eDM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E7BEE5-4765-45AA-965B-30D8CF8591D6}"/>
              </a:ext>
            </a:extLst>
          </p:cNvPr>
          <p:cNvSpPr txBox="1"/>
          <p:nvPr/>
        </p:nvSpPr>
        <p:spPr>
          <a:xfrm>
            <a:off x="7533493" y="6410130"/>
            <a:ext cx="2063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>
                <a:solidFill>
                  <a:schemeClr val="bg1">
                    <a:lumMod val="50000"/>
                  </a:schemeClr>
                </a:solidFill>
              </a:rPr>
              <a:t>eDM 5 continued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22313F-FA47-4EC5-985E-F6EA4BE0C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081" y="170874"/>
            <a:ext cx="3494715" cy="6108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F14F1A-520B-4C9B-8D8F-443651B82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563" y="1375187"/>
            <a:ext cx="4081244" cy="41076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E80576-063F-4FD6-82C4-F634BA93BA02}"/>
              </a:ext>
            </a:extLst>
          </p:cNvPr>
          <p:cNvSpPr txBox="1"/>
          <p:nvPr/>
        </p:nvSpPr>
        <p:spPr>
          <a:xfrm>
            <a:off x="554196" y="1677797"/>
            <a:ext cx="1996059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1" dirty="0"/>
              <a:t>Continued… </a:t>
            </a:r>
          </a:p>
        </p:txBody>
      </p:sp>
    </p:spTree>
    <p:extLst>
      <p:ext uri="{BB962C8B-B14F-4D97-AF65-F5344CB8AC3E}">
        <p14:creationId xmlns:p14="http://schemas.microsoft.com/office/powerpoint/2010/main" val="2221379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05577" y="926284"/>
            <a:ext cx="2992073" cy="609600"/>
          </a:xfrm>
        </p:spPr>
        <p:txBody>
          <a:bodyPr/>
          <a:lstStyle/>
          <a:p>
            <a:r>
              <a:rPr lang="en-GB" dirty="0"/>
              <a:t>Direct emails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ECD16C-A2CD-4A06-97B5-07F870ACE556}"/>
              </a:ext>
            </a:extLst>
          </p:cNvPr>
          <p:cNvSpPr txBox="1"/>
          <p:nvPr/>
        </p:nvSpPr>
        <p:spPr>
          <a:xfrm>
            <a:off x="3497649" y="6455494"/>
            <a:ext cx="2063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>
                <a:solidFill>
                  <a:schemeClr val="bg1">
                    <a:lumMod val="50000"/>
                  </a:schemeClr>
                </a:solidFill>
              </a:rPr>
              <a:t>eDM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D7A003-5BA1-4154-82B3-5E0962131B1F}"/>
              </a:ext>
            </a:extLst>
          </p:cNvPr>
          <p:cNvSpPr txBox="1"/>
          <p:nvPr/>
        </p:nvSpPr>
        <p:spPr>
          <a:xfrm>
            <a:off x="7282989" y="6444926"/>
            <a:ext cx="2063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>
                <a:solidFill>
                  <a:schemeClr val="bg1">
                    <a:lumMod val="50000"/>
                  </a:schemeClr>
                </a:solidFill>
              </a:rPr>
              <a:t>eDM 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218A82-B1A3-4457-BADD-597689BD8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991" y="328649"/>
            <a:ext cx="3521031" cy="6116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30554D-DBEF-4CD4-81D7-0D4D7012EB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0"/>
          <a:stretch/>
        </p:blipFill>
        <p:spPr>
          <a:xfrm>
            <a:off x="3547420" y="328651"/>
            <a:ext cx="3636027" cy="61374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ED08F0-9627-4F2E-A83D-05AFEFB497FF}"/>
              </a:ext>
            </a:extLst>
          </p:cNvPr>
          <p:cNvSpPr txBox="1"/>
          <p:nvPr/>
        </p:nvSpPr>
        <p:spPr>
          <a:xfrm>
            <a:off x="503561" y="1652632"/>
            <a:ext cx="1996059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1" dirty="0"/>
              <a:t>Continued… </a:t>
            </a:r>
          </a:p>
        </p:txBody>
      </p:sp>
    </p:spTree>
    <p:extLst>
      <p:ext uri="{BB962C8B-B14F-4D97-AF65-F5344CB8AC3E}">
        <p14:creationId xmlns:p14="http://schemas.microsoft.com/office/powerpoint/2010/main" val="4211691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grass, man, surfing, riding&#10;&#10;Description automatically generated">
            <a:extLst>
              <a:ext uri="{FF2B5EF4-FFF2-40B4-BE49-F238E27FC236}">
                <a16:creationId xmlns:a16="http://schemas.microsoft.com/office/drawing/2014/main" id="{3C05FC32-6E55-4506-8B52-B0FA3DB379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C9DC9-62A2-4C31-825F-2A594D4DA4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06092" y="1612534"/>
            <a:ext cx="5322467" cy="1690633"/>
          </a:xfrm>
        </p:spPr>
        <p:txBody>
          <a:bodyPr>
            <a:normAutofit/>
          </a:bodyPr>
          <a:lstStyle/>
          <a:p>
            <a:r>
              <a:rPr lang="en-AU" sz="4800" dirty="0"/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3141923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4CB365-5926-4CA1-852F-F09F995546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415" y="691392"/>
            <a:ext cx="11599652" cy="609600"/>
          </a:xfrm>
        </p:spPr>
        <p:txBody>
          <a:bodyPr/>
          <a:lstStyle/>
          <a:p>
            <a:r>
              <a:rPr lang="en-AU" dirty="0"/>
              <a:t>Graduate videos and profiles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23E15E-C651-4CB5-AEB2-D11D41A26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467" y="2431464"/>
            <a:ext cx="5437463" cy="34665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18B98C-0467-4C87-A4DB-38EF997B4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199" y="887267"/>
            <a:ext cx="5926295" cy="37541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925727-4668-4869-BBA5-079459242793}"/>
              </a:ext>
            </a:extLst>
          </p:cNvPr>
          <p:cNvSpPr txBox="1"/>
          <p:nvPr/>
        </p:nvSpPr>
        <p:spPr>
          <a:xfrm>
            <a:off x="8656169" y="4718741"/>
            <a:ext cx="3230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>
                <a:solidFill>
                  <a:schemeClr val="bg1">
                    <a:lumMod val="50000"/>
                  </a:schemeClr>
                </a:solidFill>
              </a:rPr>
              <a:t>Graduate videos and profiles on our website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58B1DF-A9AE-4279-846E-C55B95D738C6}"/>
              </a:ext>
            </a:extLst>
          </p:cNvPr>
          <p:cNvSpPr txBox="1"/>
          <p:nvPr/>
        </p:nvSpPr>
        <p:spPr>
          <a:xfrm>
            <a:off x="537117" y="1579421"/>
            <a:ext cx="2521019" cy="2794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1" dirty="0">
                <a:latin typeface="Arial" panose="020B0604020202020204" pitchFamily="34" charset="0"/>
              </a:rPr>
              <a:t>Aurecon’s project team also engaged students through a series of ‘day in the life’ graduate videos and written profiles that were featured on our graduate webpage.</a:t>
            </a:r>
          </a:p>
          <a:p>
            <a:endParaRPr lang="en-AU" sz="1351" dirty="0">
              <a:latin typeface="Arial" panose="020B0604020202020204" pitchFamily="34" charset="0"/>
            </a:endParaRPr>
          </a:p>
          <a:p>
            <a:r>
              <a:rPr lang="en-AU" sz="1351" dirty="0">
                <a:latin typeface="Arial" panose="020B0604020202020204" pitchFamily="34" charset="0"/>
              </a:rPr>
              <a:t>These profiles highlighted an authentic experience of a graduate, while also highlighting our key messages.</a:t>
            </a:r>
          </a:p>
          <a:p>
            <a:r>
              <a:rPr lang="en-AU" sz="1351" dirty="0"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122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4CB365-5926-4CA1-852F-F09F995546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7415" y="691392"/>
            <a:ext cx="11599652" cy="609600"/>
          </a:xfrm>
        </p:spPr>
        <p:txBody>
          <a:bodyPr/>
          <a:lstStyle/>
          <a:p>
            <a:r>
              <a:rPr lang="en-AU" dirty="0"/>
              <a:t>Graduate ‘day in the life’ videos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1487FE-DAAE-46DA-9D0A-CCE2BC3B89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8" t="1567"/>
          <a:stretch/>
        </p:blipFill>
        <p:spPr>
          <a:xfrm>
            <a:off x="6006517" y="464891"/>
            <a:ext cx="5927259" cy="31277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83FCFD-CF0A-476C-88A1-29572E342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595" y="3162957"/>
            <a:ext cx="6189719" cy="32301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AFF8C5-E047-4599-9D3E-CDC44702465A}"/>
              </a:ext>
            </a:extLst>
          </p:cNvPr>
          <p:cNvSpPr/>
          <p:nvPr/>
        </p:nvSpPr>
        <p:spPr>
          <a:xfrm>
            <a:off x="548081" y="1474712"/>
            <a:ext cx="2883016" cy="1963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351" dirty="0">
                <a:latin typeface="Arial" panose="020B0604020202020204" pitchFamily="34" charset="0"/>
              </a:rPr>
              <a:t>This series of ‘day in the life’ graduate videos are linked to their profiles on the website, and were also shared on social media throughout the campaign period. </a:t>
            </a:r>
          </a:p>
          <a:p>
            <a:endParaRPr lang="en-AU" sz="1351" dirty="0">
              <a:latin typeface="Arial" panose="020B0604020202020204" pitchFamily="34" charset="0"/>
            </a:endParaRPr>
          </a:p>
          <a:p>
            <a:r>
              <a:rPr lang="en-AU" sz="1351" dirty="0">
                <a:latin typeface="Arial" panose="020B0604020202020204" pitchFamily="34" charset="0"/>
              </a:rPr>
              <a:t>The videos shared more information about how they are designing a better future.</a:t>
            </a:r>
            <a:endParaRPr lang="en-AU" sz="135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E2D291-DBDE-413E-9F62-A182182C6815}"/>
              </a:ext>
            </a:extLst>
          </p:cNvPr>
          <p:cNvSpPr txBox="1"/>
          <p:nvPr/>
        </p:nvSpPr>
        <p:spPr>
          <a:xfrm>
            <a:off x="4205593" y="6393111"/>
            <a:ext cx="3230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>
                <a:solidFill>
                  <a:schemeClr val="bg1">
                    <a:lumMod val="50000"/>
                  </a:schemeClr>
                </a:solidFill>
              </a:rPr>
              <a:t>Graduate video pop-outs</a:t>
            </a:r>
          </a:p>
        </p:txBody>
      </p:sp>
    </p:spTree>
    <p:extLst>
      <p:ext uri="{BB962C8B-B14F-4D97-AF65-F5344CB8AC3E}">
        <p14:creationId xmlns:p14="http://schemas.microsoft.com/office/powerpoint/2010/main" val="4065337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66428-E126-4408-96CE-8E66CE81C9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3407" y="723055"/>
            <a:ext cx="11599652" cy="609600"/>
          </a:xfrm>
        </p:spPr>
        <p:txBody>
          <a:bodyPr/>
          <a:lstStyle/>
          <a:p>
            <a:r>
              <a:rPr lang="en-AU" dirty="0"/>
              <a:t>Graduate profiles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D608EE-AEA6-476B-8BC6-787A370677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94" b="43712"/>
          <a:stretch/>
        </p:blipFill>
        <p:spPr>
          <a:xfrm>
            <a:off x="6823455" y="4880089"/>
            <a:ext cx="4804615" cy="13718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2302B5-C10C-4AF6-9488-A85A7BDA32F4}"/>
              </a:ext>
            </a:extLst>
          </p:cNvPr>
          <p:cNvSpPr/>
          <p:nvPr/>
        </p:nvSpPr>
        <p:spPr>
          <a:xfrm>
            <a:off x="483408" y="1582828"/>
            <a:ext cx="3230323" cy="2378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351" dirty="0">
                <a:latin typeface="Arial" panose="020B0604020202020204" pitchFamily="34" charset="0"/>
              </a:rPr>
              <a:t>These profiles highlighted an authentic experience of a graduate, while also highlighting key messages such as flexibility, freedom to be you, making an impact and designing a better future.</a:t>
            </a:r>
          </a:p>
          <a:p>
            <a:endParaRPr lang="en-AU" sz="1351" dirty="0">
              <a:latin typeface="Arial" panose="020B0604020202020204" pitchFamily="34" charset="0"/>
            </a:endParaRPr>
          </a:p>
          <a:p>
            <a:r>
              <a:rPr lang="en-AU" sz="1351" dirty="0">
                <a:latin typeface="Arial" panose="020B0604020202020204" pitchFamily="34" charset="0"/>
              </a:rPr>
              <a:t>The profiles featured on the website, and were also shared on social media throughout the campaign period. </a:t>
            </a:r>
          </a:p>
          <a:p>
            <a:endParaRPr lang="en-AU" sz="1351" dirty="0">
              <a:latin typeface="Arial" panose="020B0604020202020204" pitchFamily="34" charset="0"/>
            </a:endParaRPr>
          </a:p>
          <a:p>
            <a:r>
              <a:rPr lang="en-AU" sz="1351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F9D7A9-D77C-4E0A-954F-15F864A9149E}"/>
              </a:ext>
            </a:extLst>
          </p:cNvPr>
          <p:cNvSpPr txBox="1"/>
          <p:nvPr/>
        </p:nvSpPr>
        <p:spPr>
          <a:xfrm>
            <a:off x="7093540" y="6140975"/>
            <a:ext cx="3230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>
                <a:solidFill>
                  <a:schemeClr val="bg1">
                    <a:lumMod val="50000"/>
                  </a:schemeClr>
                </a:solidFill>
              </a:rPr>
              <a:t>Graduate profile on website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A738F0-52B5-4A1E-8467-5AE675344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507" y="1200663"/>
            <a:ext cx="5999788" cy="3679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CED34C-E0F1-4F03-97FF-E5B48DC43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539" y="2470925"/>
            <a:ext cx="2548943" cy="32726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587A74-E802-4F91-AB46-A50CE2A2E2E4}"/>
              </a:ext>
            </a:extLst>
          </p:cNvPr>
          <p:cNvSpPr txBox="1"/>
          <p:nvPr/>
        </p:nvSpPr>
        <p:spPr>
          <a:xfrm>
            <a:off x="3713729" y="5688111"/>
            <a:ext cx="3230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>
                <a:solidFill>
                  <a:schemeClr val="bg1">
                    <a:lumMod val="50000"/>
                  </a:schemeClr>
                </a:solidFill>
              </a:rPr>
              <a:t>Graduate profile shared on social</a:t>
            </a:r>
          </a:p>
        </p:txBody>
      </p:sp>
    </p:spTree>
    <p:extLst>
      <p:ext uri="{BB962C8B-B14F-4D97-AF65-F5344CB8AC3E}">
        <p14:creationId xmlns:p14="http://schemas.microsoft.com/office/powerpoint/2010/main" val="3431572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09A7AD-2D28-455F-9EBB-9E3715D66C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575" y="796743"/>
            <a:ext cx="11599652" cy="609600"/>
          </a:xfrm>
        </p:spPr>
        <p:txBody>
          <a:bodyPr/>
          <a:lstStyle/>
          <a:p>
            <a:r>
              <a:rPr lang="en-AU" dirty="0"/>
              <a:t>Campaign video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0F64A9-C408-4D89-9439-369969BF5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887" y="134224"/>
            <a:ext cx="6971341" cy="3870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CE6A3C-FF06-419D-8DE8-EC874BFB7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645" y="3140098"/>
            <a:ext cx="6424155" cy="33697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117678-B8CE-456B-AB11-D201E6BFA123}"/>
              </a:ext>
            </a:extLst>
          </p:cNvPr>
          <p:cNvSpPr/>
          <p:nvPr/>
        </p:nvSpPr>
        <p:spPr>
          <a:xfrm>
            <a:off x="483409" y="1582828"/>
            <a:ext cx="3048359" cy="923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351" dirty="0">
                <a:latin typeface="Arial" panose="020B0604020202020204" pitchFamily="34" charset="0"/>
              </a:rPr>
              <a:t>The main campaign video is also watchable on our website through our banner.</a:t>
            </a:r>
          </a:p>
          <a:p>
            <a:r>
              <a:rPr lang="en-AU" sz="1351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72989E-EEDF-4A12-9BFA-2E163E6173CF}"/>
              </a:ext>
            </a:extLst>
          </p:cNvPr>
          <p:cNvSpPr txBox="1"/>
          <p:nvPr/>
        </p:nvSpPr>
        <p:spPr>
          <a:xfrm>
            <a:off x="3392725" y="6509859"/>
            <a:ext cx="3230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>
                <a:solidFill>
                  <a:schemeClr val="bg1">
                    <a:lumMod val="50000"/>
                  </a:schemeClr>
                </a:solidFill>
              </a:rPr>
              <a:t>Main campaign video pop-out</a:t>
            </a:r>
          </a:p>
        </p:txBody>
      </p:sp>
    </p:spTree>
    <p:extLst>
      <p:ext uri="{BB962C8B-B14F-4D97-AF65-F5344CB8AC3E}">
        <p14:creationId xmlns:p14="http://schemas.microsoft.com/office/powerpoint/2010/main" val="28289584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CFCAF-CB37-4492-92CA-9B342BA175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6175" y="800449"/>
            <a:ext cx="11599652" cy="609600"/>
          </a:xfrm>
        </p:spPr>
        <p:txBody>
          <a:bodyPr/>
          <a:lstStyle/>
          <a:p>
            <a:r>
              <a:rPr lang="en-AU" dirty="0"/>
              <a:t>Campaign video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6328E4-7ACB-48A7-9B1D-86B2F1839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779" y="974529"/>
            <a:ext cx="3621012" cy="19249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B9F726-E244-4FC5-BFF2-A98BCE9F4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048" y="974528"/>
            <a:ext cx="3621013" cy="1928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6B4802-CDA9-47B0-9B3F-233A2A486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128" y="3137381"/>
            <a:ext cx="3628693" cy="1924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2ACD2F-7389-497E-9232-4902CBE11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7048" y="3139755"/>
            <a:ext cx="3621013" cy="19329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9011A5-5D25-4868-89AC-6AFD0DF59CFB}"/>
              </a:ext>
            </a:extLst>
          </p:cNvPr>
          <p:cNvSpPr/>
          <p:nvPr/>
        </p:nvSpPr>
        <p:spPr>
          <a:xfrm>
            <a:off x="483409" y="1582829"/>
            <a:ext cx="3048359" cy="1339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351" dirty="0">
                <a:latin typeface="Arial" panose="020B0604020202020204" pitchFamily="34" charset="0"/>
              </a:rPr>
              <a:t>The main campaign video is an extension of the campaign image and message.</a:t>
            </a:r>
          </a:p>
          <a:p>
            <a:endParaRPr lang="en-AU" sz="1351" dirty="0">
              <a:latin typeface="Arial" panose="020B0604020202020204" pitchFamily="34" charset="0"/>
            </a:endParaRPr>
          </a:p>
          <a:p>
            <a:endParaRPr lang="en-AU" sz="1351" dirty="0">
              <a:latin typeface="Arial" panose="020B0604020202020204" pitchFamily="34" charset="0"/>
            </a:endParaRPr>
          </a:p>
          <a:p>
            <a:r>
              <a:rPr lang="en-AU" sz="1351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952A13-6320-4E7C-89A2-4E8C146F6C89}"/>
              </a:ext>
            </a:extLst>
          </p:cNvPr>
          <p:cNvSpPr txBox="1"/>
          <p:nvPr/>
        </p:nvSpPr>
        <p:spPr>
          <a:xfrm>
            <a:off x="4588780" y="5161737"/>
            <a:ext cx="3230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>
                <a:solidFill>
                  <a:schemeClr val="bg1">
                    <a:lumMod val="50000"/>
                  </a:schemeClr>
                </a:solidFill>
              </a:rPr>
              <a:t>Screenshots of the campaign video</a:t>
            </a:r>
          </a:p>
        </p:txBody>
      </p:sp>
    </p:spTree>
    <p:extLst>
      <p:ext uri="{BB962C8B-B14F-4D97-AF65-F5344CB8AC3E}">
        <p14:creationId xmlns:p14="http://schemas.microsoft.com/office/powerpoint/2010/main" val="3567889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F0DD4-EC34-4CA2-97D2-4CD5B82DDF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3" y="741727"/>
            <a:ext cx="11599652" cy="609600"/>
          </a:xfrm>
        </p:spPr>
        <p:txBody>
          <a:bodyPr/>
          <a:lstStyle/>
          <a:p>
            <a:r>
              <a:rPr lang="en-AU" dirty="0"/>
              <a:t>News article and AFR feature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0BE98F-793F-45AB-A90B-2D5102045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927" y="416197"/>
            <a:ext cx="5253495" cy="5411352"/>
          </a:xfrm>
          <a:prstGeom prst="rect">
            <a:avLst/>
          </a:prstGeom>
        </p:spPr>
      </p:pic>
      <p:pic>
        <p:nvPicPr>
          <p:cNvPr id="5" name="Picture 4" descr="A picture containing text, newspaper, book, table&#10;&#10;Description automatically generated">
            <a:extLst>
              <a:ext uri="{FF2B5EF4-FFF2-40B4-BE49-F238E27FC236}">
                <a16:creationId xmlns:a16="http://schemas.microsoft.com/office/drawing/2014/main" id="{1FA93F2E-6A05-4CDB-8469-BDB1B91B0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90" y="2473065"/>
            <a:ext cx="3896687" cy="38966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322D80-5787-4C09-A278-A32796E1F73E}"/>
              </a:ext>
            </a:extLst>
          </p:cNvPr>
          <p:cNvSpPr txBox="1"/>
          <p:nvPr/>
        </p:nvSpPr>
        <p:spPr>
          <a:xfrm>
            <a:off x="4261765" y="6369752"/>
            <a:ext cx="3230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i="1" dirty="0">
                <a:solidFill>
                  <a:schemeClr val="bg1">
                    <a:lumMod val="50000"/>
                  </a:schemeClr>
                </a:solidFill>
              </a:rPr>
              <a:t>Physical copy of the ad in the Top 100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FE6006-4570-452B-B01D-F6D0394F526D}"/>
              </a:ext>
            </a:extLst>
          </p:cNvPr>
          <p:cNvSpPr/>
          <p:nvPr/>
        </p:nvSpPr>
        <p:spPr>
          <a:xfrm>
            <a:off x="495071" y="1644547"/>
            <a:ext cx="3429231" cy="1339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351" dirty="0">
                <a:solidFill>
                  <a:schemeClr val="accent2"/>
                </a:solidFill>
                <a:latin typeface="Arial" panose="020B0604020202020204" pitchFamily="34" charset="0"/>
              </a:rPr>
              <a:t>News article published on our website to celebrate the win of “Most Popular Engineering and Resources Employer” featured in the Australian Financial Review’s Top 100 Graduate Employers Guide 2020.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632031-FF2E-4CBD-AF54-0ADEC15E976C}"/>
              </a:ext>
            </a:extLst>
          </p:cNvPr>
          <p:cNvSpPr/>
          <p:nvPr/>
        </p:nvSpPr>
        <p:spPr>
          <a:xfrm>
            <a:off x="8161077" y="5790871"/>
            <a:ext cx="10198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200" i="1" dirty="0">
                <a:solidFill>
                  <a:schemeClr val="bg1">
                    <a:lumMod val="50000"/>
                  </a:schemeClr>
                </a:solidFill>
              </a:rPr>
              <a:t>News article</a:t>
            </a:r>
          </a:p>
        </p:txBody>
      </p:sp>
    </p:spTree>
    <p:extLst>
      <p:ext uri="{BB962C8B-B14F-4D97-AF65-F5344CB8AC3E}">
        <p14:creationId xmlns:p14="http://schemas.microsoft.com/office/powerpoint/2010/main" val="1330277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grass, man, standing, woman&#10;&#10;Description automatically generated">
            <a:extLst>
              <a:ext uri="{FF2B5EF4-FFF2-40B4-BE49-F238E27FC236}">
                <a16:creationId xmlns:a16="http://schemas.microsoft.com/office/drawing/2014/main" id="{15B11623-0293-4007-BB5B-8578A1CBAA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AD28B-FD5C-432E-A3F5-FF68484918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2" y="1245517"/>
            <a:ext cx="5637401" cy="1808079"/>
          </a:xfrm>
        </p:spPr>
        <p:txBody>
          <a:bodyPr>
            <a:normAutofit/>
          </a:bodyPr>
          <a:lstStyle/>
          <a:p>
            <a:r>
              <a:rPr lang="en-AU" sz="4000" dirty="0"/>
              <a:t>Career fair materials</a:t>
            </a:r>
          </a:p>
        </p:txBody>
      </p:sp>
    </p:spTree>
    <p:extLst>
      <p:ext uri="{BB962C8B-B14F-4D97-AF65-F5344CB8AC3E}">
        <p14:creationId xmlns:p14="http://schemas.microsoft.com/office/powerpoint/2010/main" val="3654895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02E616-E3D1-44B2-9453-37A6C26C23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6175" y="885825"/>
            <a:ext cx="11599652" cy="609600"/>
          </a:xfrm>
        </p:spPr>
        <p:txBody>
          <a:bodyPr/>
          <a:lstStyle/>
          <a:p>
            <a:r>
              <a:rPr lang="en-AU" dirty="0"/>
              <a:t>AFR ad and feature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F3BD67-BC48-472C-B05E-77C3EF36D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2044" y="1220545"/>
            <a:ext cx="3798969" cy="962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0677A3-638E-4D70-94FA-4748191368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39" t="316" r="739" b="80757"/>
          <a:stretch/>
        </p:blipFill>
        <p:spPr>
          <a:xfrm>
            <a:off x="7524322" y="772695"/>
            <a:ext cx="3798969" cy="370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099434-0383-4454-83B6-57C0105AEA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320"/>
          <a:stretch/>
        </p:blipFill>
        <p:spPr>
          <a:xfrm>
            <a:off x="7524322" y="2824154"/>
            <a:ext cx="3798969" cy="13954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AD2657-1A03-48DC-BAB9-92AF457506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39" t="23029" r="739" b="40062"/>
          <a:stretch/>
        </p:blipFill>
        <p:spPr>
          <a:xfrm>
            <a:off x="7524322" y="2123649"/>
            <a:ext cx="3798969" cy="722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60FFB0-89CF-4C5E-99BA-198285DBC2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03"/>
          <a:stretch/>
        </p:blipFill>
        <p:spPr>
          <a:xfrm>
            <a:off x="7524321" y="4197337"/>
            <a:ext cx="4028659" cy="20078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272AF-6577-4E8F-83C4-926631ED0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2081" y="1495427"/>
            <a:ext cx="3592241" cy="45039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11FA00-BDC4-4EBD-9235-B9C1605B3ED1}"/>
              </a:ext>
            </a:extLst>
          </p:cNvPr>
          <p:cNvSpPr txBox="1"/>
          <p:nvPr/>
        </p:nvSpPr>
        <p:spPr>
          <a:xfrm>
            <a:off x="3932079" y="6207311"/>
            <a:ext cx="6856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i="1" dirty="0">
                <a:solidFill>
                  <a:schemeClr val="bg1">
                    <a:lumMod val="50000"/>
                  </a:schemeClr>
                </a:solidFill>
              </a:rPr>
              <a:t>Ad and article in Australian Financial Review, Top 100 Graduate Employers Guide 2020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B659A3-5D9D-48EB-85D7-C8C6331D4FB5}"/>
              </a:ext>
            </a:extLst>
          </p:cNvPr>
          <p:cNvSpPr/>
          <p:nvPr/>
        </p:nvSpPr>
        <p:spPr>
          <a:xfrm>
            <a:off x="553674" y="1830719"/>
            <a:ext cx="2852257" cy="923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351" dirty="0">
                <a:solidFill>
                  <a:schemeClr val="accent2"/>
                </a:solidFill>
                <a:latin typeface="Arial" panose="020B0604020202020204" pitchFamily="34" charset="0"/>
              </a:rPr>
              <a:t>Advertisement featured in the Australian Financial Review’s Top 100 Graduate Employers Guide 2020</a:t>
            </a:r>
          </a:p>
        </p:txBody>
      </p:sp>
    </p:spTree>
    <p:extLst>
      <p:ext uri="{BB962C8B-B14F-4D97-AF65-F5344CB8AC3E}">
        <p14:creationId xmlns:p14="http://schemas.microsoft.com/office/powerpoint/2010/main" val="24705728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972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340B8A-E6BC-434E-8C90-BDCCCA124A4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03530" y="1533527"/>
            <a:ext cx="2197327" cy="39039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1800" dirty="0"/>
              <a:t>A direct marketing card about the graduate programme was used at career fairs to promote our key messages.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42A9C-0115-4F90-8023-4B7C82F523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2" y="724948"/>
            <a:ext cx="11599652" cy="609600"/>
          </a:xfrm>
        </p:spPr>
        <p:txBody>
          <a:bodyPr/>
          <a:lstStyle/>
          <a:p>
            <a:r>
              <a:rPr lang="en-AU" dirty="0"/>
              <a:t>Career fair materials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7959DE-F453-4D11-8896-FAC6AE027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855" y="1533527"/>
            <a:ext cx="4794244" cy="48003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8B3763-3F47-4CD6-BFF1-DE28FB90B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815" y="1533528"/>
            <a:ext cx="4794244" cy="48003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63C4E0-70A5-4776-B825-D82006D09669}"/>
              </a:ext>
            </a:extLst>
          </p:cNvPr>
          <p:cNvSpPr/>
          <p:nvPr/>
        </p:nvSpPr>
        <p:spPr>
          <a:xfrm>
            <a:off x="2247060" y="6392698"/>
            <a:ext cx="36920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Front and back of graduate programme card</a:t>
            </a:r>
            <a:endParaRPr lang="en-AU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9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340B8A-E6BC-434E-8C90-BDCCCA124A4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2" y="1591639"/>
            <a:ext cx="2091111" cy="45414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1800" dirty="0"/>
              <a:t>A direct marketing card about the internship programme was used at career fairs to promote our key messages.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42A9C-0115-4F90-8023-4B7C82F523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2" y="724948"/>
            <a:ext cx="11599652" cy="609600"/>
          </a:xfrm>
        </p:spPr>
        <p:txBody>
          <a:bodyPr/>
          <a:lstStyle/>
          <a:p>
            <a:r>
              <a:rPr lang="en-AU" dirty="0"/>
              <a:t>Career fair materials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7F91B4-1A90-41F6-9E71-1DCB8566D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1562080"/>
            <a:ext cx="4810357" cy="47981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6BC808-32E4-4BB1-B1B4-E9866E4E3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447" y="1562079"/>
            <a:ext cx="4780760" cy="4798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57BA8F3-5F71-4232-B168-48A8D287A2BA}"/>
              </a:ext>
            </a:extLst>
          </p:cNvPr>
          <p:cNvSpPr/>
          <p:nvPr/>
        </p:nvSpPr>
        <p:spPr>
          <a:xfrm>
            <a:off x="2476503" y="6433917"/>
            <a:ext cx="37625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Front and back of internship programme card</a:t>
            </a:r>
            <a:endParaRPr lang="en-AU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78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42A9C-0115-4F90-8023-4B7C82F523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2" y="724948"/>
            <a:ext cx="11599652" cy="609600"/>
          </a:xfrm>
        </p:spPr>
        <p:txBody>
          <a:bodyPr/>
          <a:lstStyle/>
          <a:p>
            <a:r>
              <a:rPr lang="en-AU" dirty="0"/>
              <a:t>Career fair materials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389C74-350F-4E7E-BB17-726A05A418C2}"/>
              </a:ext>
            </a:extLst>
          </p:cNvPr>
          <p:cNvSpPr/>
          <p:nvPr/>
        </p:nvSpPr>
        <p:spPr>
          <a:xfrm>
            <a:off x="304802" y="1656459"/>
            <a:ext cx="3890623" cy="1755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351" dirty="0">
                <a:solidFill>
                  <a:srgbClr val="000000"/>
                </a:solidFill>
                <a:latin typeface="Arial" panose="020B0604020202020204" pitchFamily="34" charset="0"/>
              </a:rPr>
              <a:t>Banners further supported the campaign by showcasing different ‘future worlds’ for graduates to step into.</a:t>
            </a:r>
          </a:p>
          <a:p>
            <a:endParaRPr lang="en-AU" sz="135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AU" sz="1351" dirty="0">
                <a:solidFill>
                  <a:srgbClr val="000000"/>
                </a:solidFill>
                <a:latin typeface="Arial" panose="020B0604020202020204" pitchFamily="34" charset="0"/>
              </a:rPr>
              <a:t>Each state chose a supporting banner to highlight the area of higher recruitment need e.g. Queensland had the renewable resources banner. See more on next slide</a:t>
            </a:r>
            <a:endParaRPr lang="en-AU" sz="135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0F71A5-73AC-4D0B-B60B-292D30F25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025" y="247200"/>
            <a:ext cx="2714691" cy="61999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AA445F-0BA8-4108-97F9-3E0060EAB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291" y="247201"/>
            <a:ext cx="2714692" cy="61627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0B3897-6A0F-42A9-940C-64CB01327A03}"/>
              </a:ext>
            </a:extLst>
          </p:cNvPr>
          <p:cNvSpPr/>
          <p:nvPr/>
        </p:nvSpPr>
        <p:spPr>
          <a:xfrm>
            <a:off x="4926100" y="6457429"/>
            <a:ext cx="11785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Main banner</a:t>
            </a:r>
            <a:endParaRPr lang="en-A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535107-14DE-4DD7-AB7E-473A9673E569}"/>
              </a:ext>
            </a:extLst>
          </p:cNvPr>
          <p:cNvSpPr/>
          <p:nvPr/>
        </p:nvSpPr>
        <p:spPr>
          <a:xfrm>
            <a:off x="8034292" y="6447158"/>
            <a:ext cx="24032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Supporting localised banner</a:t>
            </a:r>
            <a:endParaRPr lang="en-AU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922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42A9C-0115-4F90-8023-4B7C82F523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2" y="724948"/>
            <a:ext cx="11599652" cy="609600"/>
          </a:xfrm>
        </p:spPr>
        <p:txBody>
          <a:bodyPr/>
          <a:lstStyle/>
          <a:p>
            <a:r>
              <a:rPr lang="en-AU" dirty="0"/>
              <a:t>Career fair materials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389C74-350F-4E7E-BB17-726A05A418C2}"/>
              </a:ext>
            </a:extLst>
          </p:cNvPr>
          <p:cNvSpPr/>
          <p:nvPr/>
        </p:nvSpPr>
        <p:spPr>
          <a:xfrm>
            <a:off x="304802" y="1500772"/>
            <a:ext cx="3334905" cy="1339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351" dirty="0">
                <a:solidFill>
                  <a:srgbClr val="000000"/>
                </a:solidFill>
                <a:latin typeface="Arial" panose="020B0604020202020204" pitchFamily="34" charset="0"/>
              </a:rPr>
              <a:t>Banners further supported the campaign by showcasing different ‘worlds’ for graduates to step into.</a:t>
            </a:r>
          </a:p>
          <a:p>
            <a:endParaRPr lang="en-AU" sz="135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AU" sz="1351" dirty="0">
                <a:solidFill>
                  <a:srgbClr val="000000"/>
                </a:solidFill>
                <a:latin typeface="Arial" panose="020B0604020202020204" pitchFamily="34" charset="0"/>
              </a:rPr>
              <a:t>We attended all major career fairs until the COVID-19 outbreak.</a:t>
            </a:r>
            <a:endParaRPr lang="en-AU" sz="135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0F71A5-73AC-4D0B-B60B-292D30F25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707" y="724950"/>
            <a:ext cx="2485208" cy="56758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9580D7-0AAA-43AF-8FA3-387EE40F3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4915" y="724950"/>
            <a:ext cx="2473924" cy="56758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D81B6A-0D49-42D5-8743-A77582366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6341" y="724950"/>
            <a:ext cx="2448907" cy="56758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0B3897-6A0F-42A9-940C-64CB01327A03}"/>
              </a:ext>
            </a:extLst>
          </p:cNvPr>
          <p:cNvSpPr/>
          <p:nvPr/>
        </p:nvSpPr>
        <p:spPr>
          <a:xfrm>
            <a:off x="8202606" y="6400802"/>
            <a:ext cx="22124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Other supporting banners</a:t>
            </a:r>
            <a:endParaRPr lang="en-A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179BC2-ABFA-4459-9A3C-A6D72E536E75}"/>
              </a:ext>
            </a:extLst>
          </p:cNvPr>
          <p:cNvSpPr/>
          <p:nvPr/>
        </p:nvSpPr>
        <p:spPr>
          <a:xfrm>
            <a:off x="3989397" y="6400801"/>
            <a:ext cx="11785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Main banner</a:t>
            </a:r>
            <a:endParaRPr lang="en-AU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94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42A9C-0115-4F90-8023-4B7C82F523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2" y="724948"/>
            <a:ext cx="11599652" cy="609600"/>
          </a:xfrm>
        </p:spPr>
        <p:txBody>
          <a:bodyPr/>
          <a:lstStyle/>
          <a:p>
            <a:r>
              <a:rPr lang="en-AU" dirty="0"/>
              <a:t>Career fair materials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389C74-350F-4E7E-BB17-726A05A418C2}"/>
              </a:ext>
            </a:extLst>
          </p:cNvPr>
          <p:cNvSpPr/>
          <p:nvPr/>
        </p:nvSpPr>
        <p:spPr>
          <a:xfrm>
            <a:off x="304802" y="1382267"/>
            <a:ext cx="11451447" cy="300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351" dirty="0">
                <a:solidFill>
                  <a:srgbClr val="000000"/>
                </a:solidFill>
                <a:latin typeface="Arial" panose="020B0604020202020204" pitchFamily="34" charset="0"/>
              </a:rPr>
              <a:t>Posters encouraging graduates to follow us on Instagram for our live sessions were displayed.</a:t>
            </a:r>
            <a:endParaRPr lang="en-AU" sz="135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C2CC94-13F9-4415-83E6-6E903CC0E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70" y="1980880"/>
            <a:ext cx="5987031" cy="4229249"/>
          </a:xfrm>
          <a:prstGeom prst="rect">
            <a:avLst/>
          </a:prstGeom>
        </p:spPr>
      </p:pic>
      <p:pic>
        <p:nvPicPr>
          <p:cNvPr id="6" name="Picture 5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D97B7C6C-C2C0-4438-BF2B-84AF05910A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0" b="17838"/>
          <a:stretch/>
        </p:blipFill>
        <p:spPr>
          <a:xfrm>
            <a:off x="6612747" y="1945441"/>
            <a:ext cx="5143500" cy="43001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C9CD0B-8B7F-4538-B240-BEBDECD12E6F}"/>
              </a:ext>
            </a:extLst>
          </p:cNvPr>
          <p:cNvSpPr/>
          <p:nvPr/>
        </p:nvSpPr>
        <p:spPr>
          <a:xfrm>
            <a:off x="6612746" y="6285521"/>
            <a:ext cx="2200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Typical career fair display</a:t>
            </a:r>
            <a:endParaRPr lang="en-A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BD5828-529D-49D3-A649-C111F2F53532}"/>
              </a:ext>
            </a:extLst>
          </p:cNvPr>
          <p:cNvSpPr/>
          <p:nvPr/>
        </p:nvSpPr>
        <p:spPr>
          <a:xfrm>
            <a:off x="482080" y="6263924"/>
            <a:ext cx="15263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Instagram poster</a:t>
            </a:r>
            <a:endParaRPr lang="en-AU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86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42A9C-0115-4F90-8023-4B7C82F523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2" y="724948"/>
            <a:ext cx="11599652" cy="609600"/>
          </a:xfrm>
        </p:spPr>
        <p:txBody>
          <a:bodyPr/>
          <a:lstStyle/>
          <a:p>
            <a:r>
              <a:rPr lang="en-AU" dirty="0"/>
              <a:t>Career fair materials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389C74-350F-4E7E-BB17-726A05A418C2}"/>
              </a:ext>
            </a:extLst>
          </p:cNvPr>
          <p:cNvSpPr/>
          <p:nvPr/>
        </p:nvSpPr>
        <p:spPr>
          <a:xfrm>
            <a:off x="377507" y="1334549"/>
            <a:ext cx="11451447" cy="300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351" dirty="0"/>
              <a:t>Graduates used on campaign materials attended the career fairs to support the authenticity of our brand.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AD7E8F-6266-41E3-87B0-40915A8427B1}"/>
              </a:ext>
            </a:extLst>
          </p:cNvPr>
          <p:cNvSpPr/>
          <p:nvPr/>
        </p:nvSpPr>
        <p:spPr>
          <a:xfrm>
            <a:off x="677288" y="6497984"/>
            <a:ext cx="24913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Aurecon team at career fairs </a:t>
            </a:r>
            <a:endParaRPr lang="en-AU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33BD189F-7DB2-4437-BC66-6B546C04B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39" y="1774980"/>
            <a:ext cx="6297336" cy="4723003"/>
          </a:xfrm>
          <a:prstGeom prst="rect">
            <a:avLst/>
          </a:prstGeom>
        </p:spPr>
      </p:pic>
      <p:pic>
        <p:nvPicPr>
          <p:cNvPr id="9" name="Picture 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4FCE84D-177C-4C62-ACB0-A8CDE157BF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r="12035"/>
          <a:stretch/>
        </p:blipFill>
        <p:spPr>
          <a:xfrm>
            <a:off x="6828639" y="2385279"/>
            <a:ext cx="5287861" cy="350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91560"/>
      </p:ext>
    </p:extLst>
  </p:cSld>
  <p:clrMapOvr>
    <a:masterClrMapping/>
  </p:clrMapOvr>
</p:sld>
</file>

<file path=ppt/theme/theme1.xml><?xml version="1.0" encoding="utf-8"?>
<a:theme xmlns:a="http://schemas.openxmlformats.org/drawingml/2006/main" name="Covers">
  <a:themeElements>
    <a:clrScheme name="Aurecon">
      <a:dk1>
        <a:srgbClr val="353D30"/>
      </a:dk1>
      <a:lt1>
        <a:sysClr val="window" lastClr="FFFFFF"/>
      </a:lt1>
      <a:dk2>
        <a:srgbClr val="009FDA"/>
      </a:dk2>
      <a:lt2>
        <a:srgbClr val="F1F8E5"/>
      </a:lt2>
      <a:accent1>
        <a:srgbClr val="7AB800"/>
      </a:accent1>
      <a:accent2>
        <a:srgbClr val="353D30"/>
      </a:accent2>
      <a:accent3>
        <a:srgbClr val="BABFB7"/>
      </a:accent3>
      <a:accent4>
        <a:srgbClr val="EFF0EF"/>
      </a:accent4>
      <a:accent5>
        <a:srgbClr val="C4E58E"/>
      </a:accent5>
      <a:accent6>
        <a:srgbClr val="FCD450"/>
      </a:accent6>
      <a:hlink>
        <a:srgbClr val="000000"/>
      </a:hlink>
      <a:folHlink>
        <a:srgbClr val="000000"/>
      </a:folHlink>
    </a:clrScheme>
    <a:fontScheme name="Aurec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recon - Wide" id="{536FCDBA-48A3-4610-8210-36E8A421F483}" vid="{EBCFD7EF-E41B-4755-9EBC-BD0ADA49113C}"/>
    </a:ext>
  </a:extLst>
</a:theme>
</file>

<file path=ppt/theme/theme10.xml><?xml version="1.0" encoding="utf-8"?>
<a:theme xmlns:a="http://schemas.openxmlformats.org/drawingml/2006/main" name="Contents - Blue">
  <a:themeElements>
    <a:clrScheme name="Aurecon">
      <a:dk1>
        <a:srgbClr val="353D30"/>
      </a:dk1>
      <a:lt1>
        <a:sysClr val="window" lastClr="FFFFFF"/>
      </a:lt1>
      <a:dk2>
        <a:srgbClr val="009FDA"/>
      </a:dk2>
      <a:lt2>
        <a:srgbClr val="F1F8E5"/>
      </a:lt2>
      <a:accent1>
        <a:srgbClr val="7AB800"/>
      </a:accent1>
      <a:accent2>
        <a:srgbClr val="353D30"/>
      </a:accent2>
      <a:accent3>
        <a:srgbClr val="BABFB7"/>
      </a:accent3>
      <a:accent4>
        <a:srgbClr val="EFF0EF"/>
      </a:accent4>
      <a:accent5>
        <a:srgbClr val="C4E58E"/>
      </a:accent5>
      <a:accent6>
        <a:srgbClr val="FCD450"/>
      </a:accent6>
      <a:hlink>
        <a:srgbClr val="000000"/>
      </a:hlink>
      <a:folHlink>
        <a:srgbClr val="000000"/>
      </a:folHlink>
    </a:clrScheme>
    <a:fontScheme name="Aurec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recon - Wide" id="{536FCDBA-48A3-4610-8210-36E8A421F483}" vid="{7A24A4E8-A03E-4BF8-A39C-CC5FAD5F4D70}"/>
    </a:ext>
  </a:extLst>
</a:theme>
</file>

<file path=ppt/theme/theme11.xml><?xml version="1.0" encoding="utf-8"?>
<a:theme xmlns:a="http://schemas.openxmlformats.org/drawingml/2006/main" name="Contents - Yellow">
  <a:themeElements>
    <a:clrScheme name="Aurecon">
      <a:dk1>
        <a:srgbClr val="353D30"/>
      </a:dk1>
      <a:lt1>
        <a:sysClr val="window" lastClr="FFFFFF"/>
      </a:lt1>
      <a:dk2>
        <a:srgbClr val="009FDA"/>
      </a:dk2>
      <a:lt2>
        <a:srgbClr val="F1F8E5"/>
      </a:lt2>
      <a:accent1>
        <a:srgbClr val="7AB800"/>
      </a:accent1>
      <a:accent2>
        <a:srgbClr val="353D30"/>
      </a:accent2>
      <a:accent3>
        <a:srgbClr val="BABFB7"/>
      </a:accent3>
      <a:accent4>
        <a:srgbClr val="EFF0EF"/>
      </a:accent4>
      <a:accent5>
        <a:srgbClr val="C4E58E"/>
      </a:accent5>
      <a:accent6>
        <a:srgbClr val="FCD450"/>
      </a:accent6>
      <a:hlink>
        <a:srgbClr val="000000"/>
      </a:hlink>
      <a:folHlink>
        <a:srgbClr val="000000"/>
      </a:folHlink>
    </a:clrScheme>
    <a:fontScheme name="Aurec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recon - Wide" id="{536FCDBA-48A3-4610-8210-36E8A421F483}" vid="{CF0123F3-1D54-4FD4-B7DA-B9F1C3E5CF39}"/>
    </a:ext>
  </a:extLst>
</a:theme>
</file>

<file path=ppt/theme/theme12.xml><?xml version="1.0" encoding="utf-8"?>
<a:theme xmlns:a="http://schemas.openxmlformats.org/drawingml/2006/main" name="Contents - Grey">
  <a:themeElements>
    <a:clrScheme name="Aurecon">
      <a:dk1>
        <a:srgbClr val="353D30"/>
      </a:dk1>
      <a:lt1>
        <a:sysClr val="window" lastClr="FFFFFF"/>
      </a:lt1>
      <a:dk2>
        <a:srgbClr val="009FDA"/>
      </a:dk2>
      <a:lt2>
        <a:srgbClr val="F1F8E5"/>
      </a:lt2>
      <a:accent1>
        <a:srgbClr val="7AB800"/>
      </a:accent1>
      <a:accent2>
        <a:srgbClr val="353D30"/>
      </a:accent2>
      <a:accent3>
        <a:srgbClr val="BABFB7"/>
      </a:accent3>
      <a:accent4>
        <a:srgbClr val="EFF0EF"/>
      </a:accent4>
      <a:accent5>
        <a:srgbClr val="C4E58E"/>
      </a:accent5>
      <a:accent6>
        <a:srgbClr val="FCD450"/>
      </a:accent6>
      <a:hlink>
        <a:srgbClr val="000000"/>
      </a:hlink>
      <a:folHlink>
        <a:srgbClr val="000000"/>
      </a:folHlink>
    </a:clrScheme>
    <a:fontScheme name="Aurec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recon - Wide" id="{536FCDBA-48A3-4610-8210-36E8A421F483}" vid="{C3493BE9-E58A-4050-8C08-28AAF1458847}"/>
    </a:ext>
  </a:extLst>
</a:theme>
</file>

<file path=ppt/theme/theme13.xml><?xml version="1.0" encoding="utf-8"?>
<a:theme xmlns:a="http://schemas.openxmlformats.org/drawingml/2006/main" name="End Slide">
  <a:themeElements>
    <a:clrScheme name="Aurecon">
      <a:dk1>
        <a:srgbClr val="353D30"/>
      </a:dk1>
      <a:lt1>
        <a:sysClr val="window" lastClr="FFFFFF"/>
      </a:lt1>
      <a:dk2>
        <a:srgbClr val="009FDA"/>
      </a:dk2>
      <a:lt2>
        <a:srgbClr val="F1F8E5"/>
      </a:lt2>
      <a:accent1>
        <a:srgbClr val="7AB800"/>
      </a:accent1>
      <a:accent2>
        <a:srgbClr val="353D30"/>
      </a:accent2>
      <a:accent3>
        <a:srgbClr val="BABFB7"/>
      </a:accent3>
      <a:accent4>
        <a:srgbClr val="EFF0EF"/>
      </a:accent4>
      <a:accent5>
        <a:srgbClr val="C4E58E"/>
      </a:accent5>
      <a:accent6>
        <a:srgbClr val="FCD450"/>
      </a:accent6>
      <a:hlink>
        <a:srgbClr val="000000"/>
      </a:hlink>
      <a:folHlink>
        <a:srgbClr val="000000"/>
      </a:folHlink>
    </a:clrScheme>
    <a:fontScheme name="Aurec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recon - Wide" id="{536FCDBA-48A3-4610-8210-36E8A421F483}" vid="{0F8D7423-0652-4622-A1E3-9088B7CACE2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roduction">
  <a:themeElements>
    <a:clrScheme name="Aurecon">
      <a:dk1>
        <a:srgbClr val="353D30"/>
      </a:dk1>
      <a:lt1>
        <a:sysClr val="window" lastClr="FFFFFF"/>
      </a:lt1>
      <a:dk2>
        <a:srgbClr val="009FDA"/>
      </a:dk2>
      <a:lt2>
        <a:srgbClr val="F1F8E5"/>
      </a:lt2>
      <a:accent1>
        <a:srgbClr val="7AB800"/>
      </a:accent1>
      <a:accent2>
        <a:srgbClr val="353D30"/>
      </a:accent2>
      <a:accent3>
        <a:srgbClr val="BABFB7"/>
      </a:accent3>
      <a:accent4>
        <a:srgbClr val="EFF0EF"/>
      </a:accent4>
      <a:accent5>
        <a:srgbClr val="C4E58E"/>
      </a:accent5>
      <a:accent6>
        <a:srgbClr val="FCD450"/>
      </a:accent6>
      <a:hlink>
        <a:srgbClr val="000000"/>
      </a:hlink>
      <a:folHlink>
        <a:srgbClr val="000000"/>
      </a:folHlink>
    </a:clrScheme>
    <a:fontScheme name="Aurec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recon - Wide" id="{536FCDBA-48A3-4610-8210-36E8A421F483}" vid="{4ED93880-7DB5-4452-8547-DB98B869A82D}"/>
    </a:ext>
  </a:extLst>
</a:theme>
</file>

<file path=ppt/theme/theme3.xml><?xml version="1.0" encoding="utf-8"?>
<a:theme xmlns:a="http://schemas.openxmlformats.org/drawingml/2006/main" name="Dividers">
  <a:themeElements>
    <a:clrScheme name="Aurecon">
      <a:dk1>
        <a:srgbClr val="353D30"/>
      </a:dk1>
      <a:lt1>
        <a:sysClr val="window" lastClr="FFFFFF"/>
      </a:lt1>
      <a:dk2>
        <a:srgbClr val="009FDA"/>
      </a:dk2>
      <a:lt2>
        <a:srgbClr val="F1F8E5"/>
      </a:lt2>
      <a:accent1>
        <a:srgbClr val="7AB800"/>
      </a:accent1>
      <a:accent2>
        <a:srgbClr val="353D30"/>
      </a:accent2>
      <a:accent3>
        <a:srgbClr val="BABFB7"/>
      </a:accent3>
      <a:accent4>
        <a:srgbClr val="EFF0EF"/>
      </a:accent4>
      <a:accent5>
        <a:srgbClr val="C4E58E"/>
      </a:accent5>
      <a:accent6>
        <a:srgbClr val="FCD450"/>
      </a:accent6>
      <a:hlink>
        <a:srgbClr val="000000"/>
      </a:hlink>
      <a:folHlink>
        <a:srgbClr val="000000"/>
      </a:folHlink>
    </a:clrScheme>
    <a:fontScheme name="Aurec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recon - Wide" id="{536FCDBA-48A3-4610-8210-36E8A421F483}" vid="{85310566-E249-4626-AD97-7616E60E5A20}"/>
    </a:ext>
  </a:extLst>
</a:theme>
</file>

<file path=ppt/theme/theme4.xml><?xml version="1.0" encoding="utf-8"?>
<a:theme xmlns:a="http://schemas.openxmlformats.org/drawingml/2006/main" name="Sections">
  <a:themeElements>
    <a:clrScheme name="Aurecon">
      <a:dk1>
        <a:srgbClr val="353D30"/>
      </a:dk1>
      <a:lt1>
        <a:sysClr val="window" lastClr="FFFFFF"/>
      </a:lt1>
      <a:dk2>
        <a:srgbClr val="009FDA"/>
      </a:dk2>
      <a:lt2>
        <a:srgbClr val="F1F8E5"/>
      </a:lt2>
      <a:accent1>
        <a:srgbClr val="7AB800"/>
      </a:accent1>
      <a:accent2>
        <a:srgbClr val="353D30"/>
      </a:accent2>
      <a:accent3>
        <a:srgbClr val="BABFB7"/>
      </a:accent3>
      <a:accent4>
        <a:srgbClr val="EFF0EF"/>
      </a:accent4>
      <a:accent5>
        <a:srgbClr val="C4E58E"/>
      </a:accent5>
      <a:accent6>
        <a:srgbClr val="FCD450"/>
      </a:accent6>
      <a:hlink>
        <a:srgbClr val="000000"/>
      </a:hlink>
      <a:folHlink>
        <a:srgbClr val="000000"/>
      </a:folHlink>
    </a:clrScheme>
    <a:fontScheme name="Aurec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recon - Wide" id="{536FCDBA-48A3-4610-8210-36E8A421F483}" vid="{2E3580D6-A419-48FB-9048-5D96C101BA44}"/>
    </a:ext>
  </a:extLst>
</a:theme>
</file>

<file path=ppt/theme/theme5.xml><?xml version="1.0" encoding="utf-8"?>
<a:theme xmlns:a="http://schemas.openxmlformats.org/drawingml/2006/main" name="Projects">
  <a:themeElements>
    <a:clrScheme name="Aurecon">
      <a:dk1>
        <a:srgbClr val="353D30"/>
      </a:dk1>
      <a:lt1>
        <a:sysClr val="window" lastClr="FFFFFF"/>
      </a:lt1>
      <a:dk2>
        <a:srgbClr val="009FDA"/>
      </a:dk2>
      <a:lt2>
        <a:srgbClr val="F1F8E5"/>
      </a:lt2>
      <a:accent1>
        <a:srgbClr val="7AB800"/>
      </a:accent1>
      <a:accent2>
        <a:srgbClr val="353D30"/>
      </a:accent2>
      <a:accent3>
        <a:srgbClr val="BABFB7"/>
      </a:accent3>
      <a:accent4>
        <a:srgbClr val="EFF0EF"/>
      </a:accent4>
      <a:accent5>
        <a:srgbClr val="C4E58E"/>
      </a:accent5>
      <a:accent6>
        <a:srgbClr val="FCD450"/>
      </a:accent6>
      <a:hlink>
        <a:srgbClr val="000000"/>
      </a:hlink>
      <a:folHlink>
        <a:srgbClr val="000000"/>
      </a:folHlink>
    </a:clrScheme>
    <a:fontScheme name="Aurec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recon - Wide" id="{536FCDBA-48A3-4610-8210-36E8A421F483}" vid="{D39ED924-DF65-4F55-9369-2A687073A9AF}"/>
    </a:ext>
  </a:extLst>
</a:theme>
</file>

<file path=ppt/theme/theme6.xml><?xml version="1.0" encoding="utf-8"?>
<a:theme xmlns:a="http://schemas.openxmlformats.org/drawingml/2006/main" name="Gallery">
  <a:themeElements>
    <a:clrScheme name="Aurecon">
      <a:dk1>
        <a:srgbClr val="353D30"/>
      </a:dk1>
      <a:lt1>
        <a:sysClr val="window" lastClr="FFFFFF"/>
      </a:lt1>
      <a:dk2>
        <a:srgbClr val="009FDA"/>
      </a:dk2>
      <a:lt2>
        <a:srgbClr val="F1F8E5"/>
      </a:lt2>
      <a:accent1>
        <a:srgbClr val="7AB800"/>
      </a:accent1>
      <a:accent2>
        <a:srgbClr val="353D30"/>
      </a:accent2>
      <a:accent3>
        <a:srgbClr val="BABFB7"/>
      </a:accent3>
      <a:accent4>
        <a:srgbClr val="EFF0EF"/>
      </a:accent4>
      <a:accent5>
        <a:srgbClr val="C4E58E"/>
      </a:accent5>
      <a:accent6>
        <a:srgbClr val="FCD450"/>
      </a:accent6>
      <a:hlink>
        <a:srgbClr val="000000"/>
      </a:hlink>
      <a:folHlink>
        <a:srgbClr val="000000"/>
      </a:folHlink>
    </a:clrScheme>
    <a:fontScheme name="Aurec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recon - Wide" id="{536FCDBA-48A3-4610-8210-36E8A421F483}" vid="{E3C98B0E-EA2E-4928-AF76-61B20B992C31}"/>
    </a:ext>
  </a:extLst>
</a:theme>
</file>

<file path=ppt/theme/theme7.xml><?xml version="1.0" encoding="utf-8"?>
<a:theme xmlns:a="http://schemas.openxmlformats.org/drawingml/2006/main" name="Media layout">
  <a:themeElements>
    <a:clrScheme name="Aurecon">
      <a:dk1>
        <a:srgbClr val="353D30"/>
      </a:dk1>
      <a:lt1>
        <a:sysClr val="window" lastClr="FFFFFF"/>
      </a:lt1>
      <a:dk2>
        <a:srgbClr val="009FDA"/>
      </a:dk2>
      <a:lt2>
        <a:srgbClr val="F1F8E5"/>
      </a:lt2>
      <a:accent1>
        <a:srgbClr val="7AB800"/>
      </a:accent1>
      <a:accent2>
        <a:srgbClr val="353D30"/>
      </a:accent2>
      <a:accent3>
        <a:srgbClr val="BABFB7"/>
      </a:accent3>
      <a:accent4>
        <a:srgbClr val="EFF0EF"/>
      </a:accent4>
      <a:accent5>
        <a:srgbClr val="C4E58E"/>
      </a:accent5>
      <a:accent6>
        <a:srgbClr val="FCD450"/>
      </a:accent6>
      <a:hlink>
        <a:srgbClr val="000000"/>
      </a:hlink>
      <a:folHlink>
        <a:srgbClr val="000000"/>
      </a:folHlink>
    </a:clrScheme>
    <a:fontScheme name="Aurec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recon - Wide" id="{536FCDBA-48A3-4610-8210-36E8A421F483}" vid="{F388757D-8C00-4CC2-9A9C-68E19901A6A3}"/>
    </a:ext>
  </a:extLst>
</a:theme>
</file>

<file path=ppt/theme/theme8.xml><?xml version="1.0" encoding="utf-8"?>
<a:theme xmlns:a="http://schemas.openxmlformats.org/drawingml/2006/main" name="CV Layouts">
  <a:themeElements>
    <a:clrScheme name="Aurecon">
      <a:dk1>
        <a:srgbClr val="353D30"/>
      </a:dk1>
      <a:lt1>
        <a:sysClr val="window" lastClr="FFFFFF"/>
      </a:lt1>
      <a:dk2>
        <a:srgbClr val="009FDA"/>
      </a:dk2>
      <a:lt2>
        <a:srgbClr val="F1F8E5"/>
      </a:lt2>
      <a:accent1>
        <a:srgbClr val="7AB800"/>
      </a:accent1>
      <a:accent2>
        <a:srgbClr val="353D30"/>
      </a:accent2>
      <a:accent3>
        <a:srgbClr val="BABFB7"/>
      </a:accent3>
      <a:accent4>
        <a:srgbClr val="EFF0EF"/>
      </a:accent4>
      <a:accent5>
        <a:srgbClr val="C4E58E"/>
      </a:accent5>
      <a:accent6>
        <a:srgbClr val="FCD450"/>
      </a:accent6>
      <a:hlink>
        <a:srgbClr val="000000"/>
      </a:hlink>
      <a:folHlink>
        <a:srgbClr val="000000"/>
      </a:folHlink>
    </a:clrScheme>
    <a:fontScheme name="Aurec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recon - Wide" id="{536FCDBA-48A3-4610-8210-36E8A421F483}" vid="{E6419822-E628-44B3-8570-E89309B6D61F}"/>
    </a:ext>
  </a:extLst>
</a:theme>
</file>

<file path=ppt/theme/theme9.xml><?xml version="1.0" encoding="utf-8"?>
<a:theme xmlns:a="http://schemas.openxmlformats.org/drawingml/2006/main" name="Contents - Green">
  <a:themeElements>
    <a:clrScheme name="Aurecon">
      <a:dk1>
        <a:srgbClr val="353D30"/>
      </a:dk1>
      <a:lt1>
        <a:sysClr val="window" lastClr="FFFFFF"/>
      </a:lt1>
      <a:dk2>
        <a:srgbClr val="009FDA"/>
      </a:dk2>
      <a:lt2>
        <a:srgbClr val="F1F8E5"/>
      </a:lt2>
      <a:accent1>
        <a:srgbClr val="7AB800"/>
      </a:accent1>
      <a:accent2>
        <a:srgbClr val="353D30"/>
      </a:accent2>
      <a:accent3>
        <a:srgbClr val="BABFB7"/>
      </a:accent3>
      <a:accent4>
        <a:srgbClr val="EFF0EF"/>
      </a:accent4>
      <a:accent5>
        <a:srgbClr val="C4E58E"/>
      </a:accent5>
      <a:accent6>
        <a:srgbClr val="FCD450"/>
      </a:accent6>
      <a:hlink>
        <a:srgbClr val="000000"/>
      </a:hlink>
      <a:folHlink>
        <a:srgbClr val="000000"/>
      </a:folHlink>
    </a:clrScheme>
    <a:fontScheme name="Aurec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recon - Wide" id="{536FCDBA-48A3-4610-8210-36E8A421F483}" vid="{47BB06E8-A262-41BA-A9BC-14E382D27DE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Aurecon - Wide</Template>
  <TotalTime>1629</TotalTime>
  <Words>1073</Words>
  <Application>Microsoft Macintosh PowerPoint</Application>
  <PresentationFormat>Widescreen</PresentationFormat>
  <Paragraphs>127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Arial</vt:lpstr>
      <vt:lpstr>Calibri</vt:lpstr>
      <vt:lpstr>Wingdings</vt:lpstr>
      <vt:lpstr>Covers</vt:lpstr>
      <vt:lpstr>Introduction</vt:lpstr>
      <vt:lpstr>Dividers</vt:lpstr>
      <vt:lpstr>Sections</vt:lpstr>
      <vt:lpstr>Projects</vt:lpstr>
      <vt:lpstr>Gallery</vt:lpstr>
      <vt:lpstr>Media layout</vt:lpstr>
      <vt:lpstr>CV Layouts</vt:lpstr>
      <vt:lpstr>Contents - Green</vt:lpstr>
      <vt:lpstr>Contents - Blue</vt:lpstr>
      <vt:lpstr>Contents - Yellow</vt:lpstr>
      <vt:lpstr>Contents - Grey</vt:lpstr>
      <vt:lpstr>End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Eloise Febbraio</dc:creator>
  <cp:lastModifiedBy>Microsoft Office User</cp:lastModifiedBy>
  <cp:revision>124</cp:revision>
  <dcterms:created xsi:type="dcterms:W3CDTF">2019-05-27T00:53:20Z</dcterms:created>
  <dcterms:modified xsi:type="dcterms:W3CDTF">2020-08-05T07:37:37Z</dcterms:modified>
</cp:coreProperties>
</file>